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69" r:id="rId4"/>
  </p:sldMasterIdLst>
  <p:notesMasterIdLst>
    <p:notesMasterId r:id="rId19"/>
  </p:notesMasterIdLst>
  <p:sldIdLst>
    <p:sldId id="333" r:id="rId5"/>
    <p:sldId id="343" r:id="rId6"/>
    <p:sldId id="337" r:id="rId7"/>
    <p:sldId id="342" r:id="rId8"/>
    <p:sldId id="336" r:id="rId9"/>
    <p:sldId id="334" r:id="rId10"/>
    <p:sldId id="335" r:id="rId11"/>
    <p:sldId id="328" r:id="rId12"/>
    <p:sldId id="327" r:id="rId13"/>
    <p:sldId id="339" r:id="rId14"/>
    <p:sldId id="341" r:id="rId15"/>
    <p:sldId id="340" r:id="rId16"/>
    <p:sldId id="329" r:id="rId17"/>
    <p:sldId id="33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D9"/>
    <a:srgbClr val="3A393B"/>
    <a:srgbClr val="3A383B"/>
    <a:srgbClr val="F7B718"/>
    <a:srgbClr val="EF3B39"/>
    <a:srgbClr val="1128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2DC9C-08E8-544E-976D-6E66820EA576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EB001-C805-A442-8F18-CFCF7615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35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/>
          </a:p>
          <a:p>
            <a:r>
              <a:rPr lang="en-US" sz="1800"/>
              <a:t>WELCOME AND Intro – START WITH A PRAYER</a:t>
            </a:r>
          </a:p>
          <a:p>
            <a:endParaRPr lang="en-US" sz="1800"/>
          </a:p>
          <a:p>
            <a:r>
              <a:rPr lang="en-US" sz="1800"/>
              <a:t>HERE IS WHY WE ARE DOING THIS </a:t>
            </a:r>
          </a:p>
          <a:p>
            <a:endParaRPr lang="en-US" sz="1800"/>
          </a:p>
          <a:p>
            <a:endParaRPr lang="en-US" sz="1800"/>
          </a:p>
          <a:p>
            <a:endParaRPr lang="en-US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EB001-C805-A442-8F18-CFCF76154C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01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34BC8-70DA-168C-83D7-D1D10FF30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60BC22-FF74-3338-55B5-1FFB27510C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C20957-4912-7444-16A7-260017D446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/>
              <a:t>WE CAN ONLY GIVE ACCESS TO LEADERS THAT WE KNOW EXIST! Please submit the EFF Director Form so we know who you are and can grant you access.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CF9F8B-51A9-083A-D4B2-A58911B21D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EB001-C805-A442-8F18-CFCF76154C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62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D2617-2748-7E3F-DF6B-9ECD7CEA4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28FB8E-F143-CEED-3634-D420EA5BF3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503C94-F356-A526-A468-3F73F8CD6B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/>
              <a:t>This is the KofC Cor page in FORMED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E290E-1341-469A-3D54-3F9152C726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EB001-C805-A442-8F18-CFCF76154C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4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5F401-20DF-6C06-7231-C85E61ECB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A3A0CB-C2C5-5686-CFA1-DCCAE599AB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18215D-E96C-C039-38B3-B48E2F5AA6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48590-845D-7850-7007-D446387288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EB001-C805-A442-8F18-CFCF76154C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57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F534A-3105-9DBC-DF03-ADAA9EF27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74B974-83E5-52AF-76BC-A6A15B01DD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E22877-0869-9A3D-43C4-67623B5EA7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E60FC-BC4E-6E32-D024-4FF82718D8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EB001-C805-A442-8F18-CFCF76154C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11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6DCB0-58BF-26C2-42E6-A797B60D1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47B265-B85A-6D73-F89E-AF9F2291CC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2DCB1E-26FE-2C81-594D-78449BEDEB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https://www.youtube.com/watch?v=gaVD4oqvnSs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9717C-F4B1-6F54-BF8E-E05B441CAF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EB001-C805-A442-8F18-CFCF76154C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46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https://www.youtube.com/watch?v=gaVD4oqvnSs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EB001-C805-A442-8F18-CFCF76154C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38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096A2-EC87-1834-761C-F6BD24F70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7C557F-5EF9-DA88-002A-68B2FEC66C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D714C2-3E94-A22C-C565-55E4775043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https://www.youtube.com/watch?v=gaVD4oqvnSs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1EDA9-50EC-19FE-AC0B-C51EB8E64B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EB001-C805-A442-8F18-CFCF76154C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31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>
              <a:lnSpc>
                <a:spcPct val="115000"/>
              </a:lnSpc>
              <a:spcAft>
                <a:spcPts val="800"/>
              </a:spcAft>
            </a:pPr>
            <a:r>
              <a:rPr lang="en-US" sz="1400" b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We envision a future where </a:t>
            </a:r>
            <a:r>
              <a:rPr lang="en-US" sz="1400" b="0" i="1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Cor</a:t>
            </a:r>
            <a:r>
              <a:rPr lang="en-US" sz="1400" b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continuously helps sustain these men to lead their families, strengthen their parish communities and courageously evangelize the world as missionary disciples of Jesus Christ.</a:t>
            </a:r>
            <a:endParaRPr lang="en-US" sz="1400" b="0">
              <a:solidFill>
                <a:schemeClr val="bg1"/>
              </a:solidFill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EB001-C805-A442-8F18-CFCF76154C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13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286B5-F39F-AA39-A0F9-4247D19AF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E4D534-0542-69B6-9CE3-687C622EB8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55B993-B999-09C1-CF2C-CC6F4EE664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i="0"/>
              <a:t>For those of you who may be seeing this for the first time; it will be good to explain the basic framework of prayer, formation and fraternity.</a:t>
            </a:r>
          </a:p>
          <a:p>
            <a:endParaRPr lang="en-US" sz="1600" i="0"/>
          </a:p>
          <a:p>
            <a:r>
              <a:rPr lang="en-US" sz="1600" i="0"/>
              <a:t>HOW DO YOU DO THIS IN YOUR COUNCIL?</a:t>
            </a:r>
          </a:p>
          <a:p>
            <a:endParaRPr lang="en-US" sz="1600" i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AD6BD-CB59-11BD-DAE1-7C3433D1DB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EB001-C805-A442-8F18-CFCF76154C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09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DB2D7-36D3-0A27-B756-C87C85AE5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96B02D-766A-DBBA-E312-B9A511FEF5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813594-F37C-DBCD-B592-F000FB1452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/>
              <a:t>A great video to hear how </a:t>
            </a:r>
            <a:r>
              <a:rPr lang="en-US" sz="1400" b="0" i="1"/>
              <a:t>Cor </a:t>
            </a:r>
            <a:r>
              <a:rPr lang="en-US" sz="1400" b="0" i="0"/>
              <a:t>is making a difference…As Sean said, my name is …One of the blessings…work directly with the State EFF Directors. </a:t>
            </a:r>
          </a:p>
          <a:p>
            <a:r>
              <a:rPr lang="en-US" sz="1400"/>
              <a:t>We are here to help you succeed….HOW? </a:t>
            </a:r>
            <a:r>
              <a:rPr lang="en-US" sz="1400" b="1"/>
              <a:t>See Success Guides…</a:t>
            </a:r>
            <a:r>
              <a:rPr lang="en-US" sz="1400" b="0"/>
              <a:t>every man should have the opportunity</a:t>
            </a:r>
          </a:p>
          <a:p>
            <a:r>
              <a:rPr lang="en-US" sz="1400"/>
              <a:t>Cultural shift? Is there a reason so many men’s ministries are growing? </a:t>
            </a:r>
          </a:p>
          <a:p>
            <a:r>
              <a:rPr lang="en-US" sz="1400"/>
              <a:t>Good leaders…tangible ways to measure/gauge success – knowing who is leading </a:t>
            </a:r>
            <a:r>
              <a:rPr lang="en-US" sz="1400" i="1"/>
              <a:t>Cor</a:t>
            </a:r>
          </a:p>
          <a:p>
            <a:r>
              <a:rPr lang="en-US" sz="1400" i="1"/>
              <a:t>Cor </a:t>
            </a:r>
            <a:r>
              <a:rPr lang="en-US" sz="1400" i="0"/>
              <a:t>is simple; providing the space for Christ-centered brotherhood. How can you provide that without a leader?</a:t>
            </a:r>
          </a:p>
          <a:p>
            <a:r>
              <a:rPr lang="en-US" sz="1400" i="0"/>
              <a:t>Any smart leader will also have a support team… </a:t>
            </a:r>
            <a:endParaRPr lang="en-US" sz="1400" i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EA5471-D123-D36D-207C-B54AB681C2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EB001-C805-A442-8F18-CFCF76154C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31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6DDC4-1F3E-2166-9A28-600A7C9EC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FE1198-67D7-9F61-62AF-DFD33BD231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6D2450-05CA-FC23-6B11-C304B7CAD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/>
              <a:t>Structure = Success</a:t>
            </a:r>
          </a:p>
          <a:p>
            <a:r>
              <a:rPr lang="en-US"/>
              <a:t>Pastors approval is necessary, but 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DAB4E-7434-4E37-82BE-011D35A185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EB001-C805-A442-8F18-CFCF76154C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125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E35C5-0D97-40C2-5A36-E52655393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0BBC35-140E-FC53-A10D-92EAA7B8A2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BCE061-405D-5FD0-C3EB-92F367BB60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/>
              <a:t>All of these resources can be ordered through Supplies Online in Officers Online or at shopcatholicinfo.com</a:t>
            </a:r>
          </a:p>
          <a:p>
            <a:endParaRPr lang="en-US" sz="1600"/>
          </a:p>
          <a:p>
            <a:r>
              <a:rPr lang="en-US" sz="1600"/>
              <a:t>Also, you can find these resources at www.kofc.org/cor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8B4AD-1BF0-4CED-C8FF-6434FD278B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EB001-C805-A442-8F18-CFCF76154C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59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5.sv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sv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sv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5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sv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sv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5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blem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3A7ABB9F-2C75-0047-B1B9-911166386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0000" y="1103589"/>
            <a:ext cx="4572000" cy="4572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95490276-F6B1-00D1-0933-36517B5AF0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0000" y="1103589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04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08527-6C2B-6247-9837-1856F62CD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B9167EF6-A93D-2543-B241-EE0111CCAC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3B059614-F977-440D-6D29-7F5C514C13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1748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090C932-B62F-914B-BC4D-AE7D669167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1E4144C1-C781-03D2-724F-C5E40633C8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1254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7DF3-0F7A-BB4C-AB3C-D97FFDFB0E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AD214-935B-7749-BF0B-768D86063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3863" y="1600199"/>
            <a:ext cx="5166360" cy="4435475"/>
          </a:xfrm>
        </p:spPr>
        <p:txBody>
          <a:bodyPr/>
          <a:lstStyle>
            <a:lvl1pPr>
              <a:lnSpc>
                <a:spcPct val="11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10000"/>
              </a:lnSpc>
              <a:defRPr sz="2800" b="1">
                <a:solidFill>
                  <a:schemeClr val="bg1"/>
                </a:solidFill>
                <a:latin typeface="+mn-lt"/>
              </a:defRPr>
            </a:lvl2pPr>
            <a:lvl3pPr marL="628650" indent="-280988">
              <a:lnSpc>
                <a:spcPct val="110000"/>
              </a:lnSpc>
              <a:buFont typeface="Arial" panose="020B0604020202020204" pitchFamily="34" charset="0"/>
              <a:buChar char="•"/>
              <a:defRPr sz="2800" b="1">
                <a:solidFill>
                  <a:schemeClr val="bg1"/>
                </a:solidFill>
                <a:latin typeface="+mn-lt"/>
              </a:defRPr>
            </a:lvl3pPr>
            <a:lvl4pPr marL="920750" indent="-233363">
              <a:lnSpc>
                <a:spcPct val="110000"/>
              </a:lnSpc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+mn-lt"/>
              </a:defRPr>
            </a:lvl4pPr>
            <a:lvl5pPr marL="1377950" indent="-457200">
              <a:lnSpc>
                <a:spcPct val="110000"/>
              </a:lnSpc>
              <a:buFont typeface="Arial" panose="020B0604020202020204" pitchFamily="34" charset="0"/>
              <a:buChar char="•"/>
              <a:defRPr sz="2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55422-43FB-194B-85E8-F8436E39D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600201"/>
            <a:ext cx="5166360" cy="3448878"/>
          </a:xfrm>
        </p:spPr>
        <p:txBody>
          <a:bodyPr/>
          <a:lstStyle>
            <a:lvl1pPr>
              <a:lnSpc>
                <a:spcPct val="11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10000"/>
              </a:lnSpc>
              <a:defRPr sz="2800" b="1">
                <a:solidFill>
                  <a:schemeClr val="bg1"/>
                </a:solidFill>
                <a:latin typeface="+mn-lt"/>
              </a:defRPr>
            </a:lvl2pPr>
            <a:lvl3pPr marL="804862" indent="-457200">
              <a:lnSpc>
                <a:spcPct val="110000"/>
              </a:lnSpc>
              <a:buFont typeface="Arial" panose="020B0604020202020204" pitchFamily="34" charset="0"/>
              <a:buChar char="•"/>
              <a:defRPr sz="2800" b="1">
                <a:solidFill>
                  <a:schemeClr val="bg1"/>
                </a:solidFill>
                <a:latin typeface="+mn-lt"/>
              </a:defRPr>
            </a:lvl3pPr>
            <a:lvl4pPr marL="1030287" indent="-342900">
              <a:lnSpc>
                <a:spcPct val="110000"/>
              </a:lnSpc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+mn-lt"/>
              </a:defRPr>
            </a:lvl4pPr>
            <a:lvl5pPr marL="1263650" indent="-342900">
              <a:lnSpc>
                <a:spcPct val="110000"/>
              </a:lnSpc>
              <a:buFont typeface="Arial" panose="020B0604020202020204" pitchFamily="34" charset="0"/>
              <a:buChar char="•"/>
              <a:defRPr sz="2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F5D35F0-A6FD-8141-9364-759174B886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2A95606-80F0-B145-8C9E-6F641430B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5300870"/>
            <a:ext cx="5181600" cy="73480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40D5480-C697-42C6-EA16-81A9B19083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4356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2D432-1D55-CC48-BC16-EFAB7BF6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DCDB488C-E165-D147-B1F5-B55A82097E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131784-3267-9C4E-9818-D1EC22730A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A47754-3053-5E40-89D5-4F7DB0BC2F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861" y="1600200"/>
            <a:ext cx="5182611" cy="4435475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solidFill>
                  <a:schemeClr val="bg1"/>
                </a:solidFill>
                <a:latin typeface="+mn-lt"/>
              </a:defRPr>
            </a:lvl2pPr>
            <a:lvl3pPr marL="628650" indent="-280988">
              <a:buFont typeface="Arial" panose="020B0604020202020204" pitchFamily="34" charset="0"/>
              <a:buChar char="•"/>
              <a:defRPr sz="2800" b="1">
                <a:solidFill>
                  <a:schemeClr val="bg1"/>
                </a:solidFill>
                <a:latin typeface="+mn-lt"/>
              </a:defRPr>
            </a:lvl3pPr>
            <a:lvl4pPr marL="920750" indent="-233363"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+mn-lt"/>
              </a:defRPr>
            </a:lvl4pPr>
            <a:lvl5pPr marL="1377950" indent="-457200">
              <a:buFont typeface="Arial" panose="020B0604020202020204" pitchFamily="34" charset="0"/>
              <a:buChar char="•"/>
              <a:defRPr sz="2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01BE69ED-1E35-C122-B38F-3E2C61A6A2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193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_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2F146D1-959D-114E-A46D-D04F93BF96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10201" y="1"/>
            <a:ext cx="6781800" cy="6858000"/>
          </a:xfrm>
          <a:custGeom>
            <a:avLst/>
            <a:gdLst>
              <a:gd name="connsiteX0" fmla="*/ 6781799 w 6781800"/>
              <a:gd name="connsiteY0" fmla="*/ 0 h 6858000"/>
              <a:gd name="connsiteX1" fmla="*/ 6781800 w 6781800"/>
              <a:gd name="connsiteY1" fmla="*/ 0 h 6858000"/>
              <a:gd name="connsiteX2" fmla="*/ 6781800 w 6781800"/>
              <a:gd name="connsiteY2" fmla="*/ 6858000 h 6858000"/>
              <a:gd name="connsiteX3" fmla="*/ 0 w 6781800"/>
              <a:gd name="connsiteY3" fmla="*/ 6858000 h 6858000"/>
              <a:gd name="connsiteX4" fmla="*/ 0 w 6781800"/>
              <a:gd name="connsiteY4" fmla="*/ 6857999 h 6858000"/>
              <a:gd name="connsiteX5" fmla="*/ 3521073 w 6781800"/>
              <a:gd name="connsiteY5" fmla="*/ 6857999 h 6858000"/>
              <a:gd name="connsiteX6" fmla="*/ 92966 w 6781800"/>
              <a:gd name="connsiteY6" fmla="*/ 3429001 h 6858000"/>
              <a:gd name="connsiteX7" fmla="*/ 3521074 w 6781800"/>
              <a:gd name="connsiteY7" fmla="*/ 1 h 6858000"/>
              <a:gd name="connsiteX8" fmla="*/ 3521074 w 6781800"/>
              <a:gd name="connsiteY8" fmla="*/ 6857999 h 6858000"/>
              <a:gd name="connsiteX9" fmla="*/ 3521075 w 6781800"/>
              <a:gd name="connsiteY9" fmla="*/ 1 h 6858000"/>
              <a:gd name="connsiteX10" fmla="*/ 6781799 w 6781800"/>
              <a:gd name="connsiteY10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81800" h="6858000">
                <a:moveTo>
                  <a:pt x="6781799" y="0"/>
                </a:moveTo>
                <a:lnTo>
                  <a:pt x="6781800" y="0"/>
                </a:lnTo>
                <a:lnTo>
                  <a:pt x="6781800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3521073" y="6857999"/>
                </a:lnTo>
                <a:lnTo>
                  <a:pt x="92966" y="3429001"/>
                </a:lnTo>
                <a:lnTo>
                  <a:pt x="3521074" y="1"/>
                </a:lnTo>
                <a:lnTo>
                  <a:pt x="3521074" y="6857999"/>
                </a:lnTo>
                <a:lnTo>
                  <a:pt x="3521075" y="1"/>
                </a:lnTo>
                <a:lnTo>
                  <a:pt x="6781799" y="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DCDB488C-E165-D147-B1F5-B55A82097E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B94699D-80A6-8D45-93C1-60C66F897E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070" y="1600200"/>
            <a:ext cx="4892642" cy="3647661"/>
          </a:xfrm>
        </p:spPr>
        <p:txBody>
          <a:bodyPr anchor="ctr" anchorCtr="0"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5595429"/>
      </p:ext>
    </p:extLst>
  </p:cSld>
  <p:clrMapOvr>
    <a:masterClrMapping/>
  </p:clrMapOvr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_Navy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A305159-05FA-644C-91DA-6A7822372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290" y="0"/>
            <a:ext cx="3526971" cy="6858000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EB5325EA-36EC-291A-7B88-C55C2F50A1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F6B3911-203C-DED2-BBAD-93153C0E21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290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14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_Navy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DE2D18C-5DBE-934A-87BA-7E0BCF5EC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89DD77CF-2475-DA48-FC8A-0A07E669E0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BA09523F-EF98-ECE5-D3F1-8FCC7154DF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24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_Navy_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E444362-F524-5149-A2EC-0BCD092DD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3CFD6387-B13A-CC57-EE91-5C08597044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1B674CC-9246-9A29-016A-9888AAAAF7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01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_Navy_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0E00DD5-815E-F045-8BB5-FD26DBC06F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837214" cy="6858000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3776B1AD-0C07-F203-2D14-4A8F5A8133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405BF29-A110-461E-9564-F2A30951D2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837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51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_Navy_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75B9256-D000-904C-BCA2-97F8C455A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AECB9E51-6082-5692-0597-9EAF8BAFF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B4EDF7B-E031-4953-4354-F5F5FD5AF2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43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7E96C-0A7D-F64E-BCB7-2347B8578F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9670" y="2554605"/>
            <a:ext cx="10717530" cy="2555875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F015C-1315-1E44-AE22-1354372E0C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69670" y="5110480"/>
            <a:ext cx="3924300" cy="100647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1855C22-8691-3246-82BA-7D95F02094BC}" type="datetime4">
              <a:rPr lang="en-US" smtClean="0"/>
              <a:t>July 27, 2025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D34F45B-CB8E-1543-BE79-06E394783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008879" cy="233172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B3211F48-BBE6-85A6-F12A-92B4BF2831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008879" cy="23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38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_Navy_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9F253CE-1B7A-C54E-A39B-790EB6E76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45C002F2-1CA8-BD91-5F5A-8F6F662670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AF2A77B-09FD-010D-C3F1-B39D2013CA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57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_Navy_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2CE490B-931E-CB4F-A09C-D4911D0B3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DED94A3B-EC28-BD23-5E22-E5895FA40F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DB244CBE-5AB7-5D3E-7870-63F3048310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55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_Navy_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34023B3-AD14-1445-8606-9595B421CF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2445128B-3A65-E941-7556-3C87761145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C1FE739D-6C31-F218-9F54-14997DF31F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25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_Navy_9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7AD6893-E747-6940-8233-954C93DFB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AD6D03AE-DED5-1BF8-1E17-50F13EAA3E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56A32941-A1BA-E50B-F475-9EF180867A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277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_Navy_0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600200"/>
            <a:ext cx="5668963" cy="3687417"/>
          </a:xfrm>
        </p:spPr>
        <p:txBody>
          <a:bodyPr anchor="ctr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B0FD768-E3CC-D545-A754-40526A6E1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28157" y="0"/>
            <a:ext cx="3967843" cy="6858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CDE2070-2C46-3E4E-8AD6-F2D849A312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612094" y="0"/>
            <a:ext cx="3526971" cy="6858000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D8A8EB13-8EA4-B805-1E81-F28BCDFB6B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D37EF241-F0B3-2A7F-297E-27D1AF0816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28157" y="0"/>
            <a:ext cx="3967843" cy="685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995D77D-6071-93B1-C408-1F00415C022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612094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28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_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2F146D1-959D-114E-A46D-D04F93BF96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10201" y="1"/>
            <a:ext cx="6781800" cy="6858000"/>
          </a:xfrm>
          <a:custGeom>
            <a:avLst/>
            <a:gdLst>
              <a:gd name="connsiteX0" fmla="*/ 6781799 w 6781800"/>
              <a:gd name="connsiteY0" fmla="*/ 0 h 6858000"/>
              <a:gd name="connsiteX1" fmla="*/ 6781800 w 6781800"/>
              <a:gd name="connsiteY1" fmla="*/ 0 h 6858000"/>
              <a:gd name="connsiteX2" fmla="*/ 6781800 w 6781800"/>
              <a:gd name="connsiteY2" fmla="*/ 6858000 h 6858000"/>
              <a:gd name="connsiteX3" fmla="*/ 0 w 6781800"/>
              <a:gd name="connsiteY3" fmla="*/ 6858000 h 6858000"/>
              <a:gd name="connsiteX4" fmla="*/ 0 w 6781800"/>
              <a:gd name="connsiteY4" fmla="*/ 6857999 h 6858000"/>
              <a:gd name="connsiteX5" fmla="*/ 3521073 w 6781800"/>
              <a:gd name="connsiteY5" fmla="*/ 6857999 h 6858000"/>
              <a:gd name="connsiteX6" fmla="*/ 92966 w 6781800"/>
              <a:gd name="connsiteY6" fmla="*/ 3429001 h 6858000"/>
              <a:gd name="connsiteX7" fmla="*/ 3521074 w 6781800"/>
              <a:gd name="connsiteY7" fmla="*/ 1 h 6858000"/>
              <a:gd name="connsiteX8" fmla="*/ 3521074 w 6781800"/>
              <a:gd name="connsiteY8" fmla="*/ 6857999 h 6858000"/>
              <a:gd name="connsiteX9" fmla="*/ 3521075 w 6781800"/>
              <a:gd name="connsiteY9" fmla="*/ 1 h 6858000"/>
              <a:gd name="connsiteX10" fmla="*/ 6781799 w 6781800"/>
              <a:gd name="connsiteY10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81800" h="6858000">
                <a:moveTo>
                  <a:pt x="6781799" y="0"/>
                </a:moveTo>
                <a:lnTo>
                  <a:pt x="6781800" y="0"/>
                </a:lnTo>
                <a:lnTo>
                  <a:pt x="6781800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3521073" y="6857999"/>
                </a:lnTo>
                <a:lnTo>
                  <a:pt x="92966" y="3429001"/>
                </a:lnTo>
                <a:lnTo>
                  <a:pt x="3521074" y="1"/>
                </a:lnTo>
                <a:lnTo>
                  <a:pt x="3521074" y="6857999"/>
                </a:lnTo>
                <a:lnTo>
                  <a:pt x="3521075" y="1"/>
                </a:lnTo>
                <a:lnTo>
                  <a:pt x="6781799" y="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2D432-1D55-CC48-BC16-EFAB7BF6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DCDB488C-E165-D147-B1F5-B55A82097E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B94699D-80A6-8D45-93C1-60C66F897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070" y="1600200"/>
            <a:ext cx="4892642" cy="3647661"/>
          </a:xfrm>
        </p:spPr>
        <p:txBody>
          <a:bodyPr anchor="ctr" anchorCtr="0"/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C918B1B-9ADB-9747-AD2E-544BF60CA8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863" y="457200"/>
            <a:ext cx="4893861" cy="1143000"/>
          </a:xfr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  <a:lvl2pPr>
              <a:defRPr sz="1400">
                <a:solidFill>
                  <a:schemeClr val="accent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118381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7E96C-0A7D-F64E-BCB7-2347B8578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3120" y="2473325"/>
            <a:ext cx="9593263" cy="1409563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8E38B81-F31B-034F-BD43-2965B3978D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03120" y="5056188"/>
            <a:ext cx="3992880" cy="979487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accent3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28FA75DF-F11E-4F4C-A0FE-DD668F1FF5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008879" cy="23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428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blem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3A7ABB9F-2C75-0047-B1B9-911166386F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0000" y="1103589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30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7E96C-0A7D-F64E-BCB7-2347B8578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3120" y="2468880"/>
            <a:ext cx="8382646" cy="2555875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F015C-1315-1E44-AE22-1354372E0C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03120" y="5029200"/>
            <a:ext cx="3924300" cy="100647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1855C22-8691-3246-82BA-7D95F02094BC}" type="datetime4">
              <a:rPr lang="en-US" smtClean="0"/>
              <a:t>July 27, 2025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D34F45B-CB8E-1543-BE79-06E3947833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008879" cy="23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281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2F146D1-959D-114E-A46D-D04F93BF96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2190" y="0"/>
            <a:ext cx="6099810" cy="6858000"/>
          </a:xfrm>
          <a:custGeom>
            <a:avLst/>
            <a:gdLst>
              <a:gd name="connsiteX0" fmla="*/ 6781799 w 6781800"/>
              <a:gd name="connsiteY0" fmla="*/ 0 h 6858000"/>
              <a:gd name="connsiteX1" fmla="*/ 6781800 w 6781800"/>
              <a:gd name="connsiteY1" fmla="*/ 0 h 6858000"/>
              <a:gd name="connsiteX2" fmla="*/ 6781800 w 6781800"/>
              <a:gd name="connsiteY2" fmla="*/ 6858000 h 6858000"/>
              <a:gd name="connsiteX3" fmla="*/ 0 w 6781800"/>
              <a:gd name="connsiteY3" fmla="*/ 6858000 h 6858000"/>
              <a:gd name="connsiteX4" fmla="*/ 0 w 6781800"/>
              <a:gd name="connsiteY4" fmla="*/ 6857999 h 6858000"/>
              <a:gd name="connsiteX5" fmla="*/ 3521073 w 6781800"/>
              <a:gd name="connsiteY5" fmla="*/ 6857999 h 6858000"/>
              <a:gd name="connsiteX6" fmla="*/ 92966 w 6781800"/>
              <a:gd name="connsiteY6" fmla="*/ 3429001 h 6858000"/>
              <a:gd name="connsiteX7" fmla="*/ 3521074 w 6781800"/>
              <a:gd name="connsiteY7" fmla="*/ 1 h 6858000"/>
              <a:gd name="connsiteX8" fmla="*/ 3521074 w 6781800"/>
              <a:gd name="connsiteY8" fmla="*/ 6857999 h 6858000"/>
              <a:gd name="connsiteX9" fmla="*/ 3521075 w 6781800"/>
              <a:gd name="connsiteY9" fmla="*/ 1 h 6858000"/>
              <a:gd name="connsiteX10" fmla="*/ 6781799 w 6781800"/>
              <a:gd name="connsiteY10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81800" h="6858000">
                <a:moveTo>
                  <a:pt x="6781799" y="0"/>
                </a:moveTo>
                <a:lnTo>
                  <a:pt x="6781800" y="0"/>
                </a:lnTo>
                <a:lnTo>
                  <a:pt x="6781800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3521073" y="6857999"/>
                </a:lnTo>
                <a:lnTo>
                  <a:pt x="92966" y="3429001"/>
                </a:lnTo>
                <a:lnTo>
                  <a:pt x="3521074" y="1"/>
                </a:lnTo>
                <a:lnTo>
                  <a:pt x="3521074" y="6857999"/>
                </a:lnTo>
                <a:lnTo>
                  <a:pt x="3521075" y="1"/>
                </a:lnTo>
                <a:lnTo>
                  <a:pt x="6781799" y="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B94699D-80A6-8D45-93C1-60C66F897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2" y="2473325"/>
            <a:ext cx="5542598" cy="1904365"/>
          </a:xfrm>
        </p:spPr>
        <p:txBody>
          <a:bodyPr anchor="ctr" anchorCtr="0"/>
          <a:lstStyle>
            <a:lvl1pPr>
              <a:lnSpc>
                <a:spcPct val="100000"/>
              </a:lnSpc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ABD1690-48C1-094D-914B-23FF5BD0CD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008879" cy="233172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F010E6A-E64E-D04A-82BB-54DF8D5A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5269230"/>
            <a:ext cx="3924300" cy="76644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1855C22-8691-3246-82BA-7D95F02094BC}" type="datetime4">
              <a:rPr lang="en-US" smtClean="0"/>
              <a:t>July 27,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3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2F146D1-959D-114E-A46D-D04F93BF96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2190" y="0"/>
            <a:ext cx="6099810" cy="6858000"/>
          </a:xfrm>
          <a:custGeom>
            <a:avLst/>
            <a:gdLst>
              <a:gd name="connsiteX0" fmla="*/ 6781799 w 6781800"/>
              <a:gd name="connsiteY0" fmla="*/ 0 h 6858000"/>
              <a:gd name="connsiteX1" fmla="*/ 6781800 w 6781800"/>
              <a:gd name="connsiteY1" fmla="*/ 0 h 6858000"/>
              <a:gd name="connsiteX2" fmla="*/ 6781800 w 6781800"/>
              <a:gd name="connsiteY2" fmla="*/ 6858000 h 6858000"/>
              <a:gd name="connsiteX3" fmla="*/ 0 w 6781800"/>
              <a:gd name="connsiteY3" fmla="*/ 6858000 h 6858000"/>
              <a:gd name="connsiteX4" fmla="*/ 0 w 6781800"/>
              <a:gd name="connsiteY4" fmla="*/ 6857999 h 6858000"/>
              <a:gd name="connsiteX5" fmla="*/ 3521073 w 6781800"/>
              <a:gd name="connsiteY5" fmla="*/ 6857999 h 6858000"/>
              <a:gd name="connsiteX6" fmla="*/ 92966 w 6781800"/>
              <a:gd name="connsiteY6" fmla="*/ 3429001 h 6858000"/>
              <a:gd name="connsiteX7" fmla="*/ 3521074 w 6781800"/>
              <a:gd name="connsiteY7" fmla="*/ 1 h 6858000"/>
              <a:gd name="connsiteX8" fmla="*/ 3521074 w 6781800"/>
              <a:gd name="connsiteY8" fmla="*/ 6857999 h 6858000"/>
              <a:gd name="connsiteX9" fmla="*/ 3521075 w 6781800"/>
              <a:gd name="connsiteY9" fmla="*/ 1 h 6858000"/>
              <a:gd name="connsiteX10" fmla="*/ 6781799 w 6781800"/>
              <a:gd name="connsiteY10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81800" h="6858000">
                <a:moveTo>
                  <a:pt x="6781799" y="0"/>
                </a:moveTo>
                <a:lnTo>
                  <a:pt x="6781800" y="0"/>
                </a:lnTo>
                <a:lnTo>
                  <a:pt x="6781800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3521073" y="6857999"/>
                </a:lnTo>
                <a:lnTo>
                  <a:pt x="92966" y="3429001"/>
                </a:lnTo>
                <a:lnTo>
                  <a:pt x="3521074" y="1"/>
                </a:lnTo>
                <a:lnTo>
                  <a:pt x="3521074" y="6857999"/>
                </a:lnTo>
                <a:lnTo>
                  <a:pt x="3521075" y="1"/>
                </a:lnTo>
                <a:lnTo>
                  <a:pt x="6781799" y="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B94699D-80A6-8D45-93C1-60C66F897E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862" y="2473325"/>
            <a:ext cx="5542598" cy="1904365"/>
          </a:xfrm>
        </p:spPr>
        <p:txBody>
          <a:bodyPr anchor="ctr" anchorCtr="0"/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ABD1690-48C1-094D-914B-23FF5BD0C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008879" cy="233172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F010E6A-E64E-D04A-82BB-54DF8D5A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5269230"/>
            <a:ext cx="3924300" cy="76644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1855C22-8691-3246-82BA-7D95F02094BC}" type="datetime4">
              <a:rPr lang="en-US" smtClean="0"/>
              <a:t>July 27, 2025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EE0276F-0B8E-B3E9-B0A1-CB4A311698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008879" cy="23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186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7DF3-0F7A-BB4C-AB3C-D97FFDFB0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AD214-935B-7749-BF0B-768D86063C8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23862" y="1600200"/>
            <a:ext cx="5166360" cy="453888"/>
          </a:xfrm>
        </p:spPr>
        <p:txBody>
          <a:bodyPr/>
          <a:lstStyle>
            <a:lvl1pPr>
              <a:lnSpc>
                <a:spcPct val="110000"/>
              </a:lnSpc>
              <a:defRPr sz="1800">
                <a:solidFill>
                  <a:schemeClr val="accent2"/>
                </a:solidFill>
              </a:defRPr>
            </a:lvl1pPr>
            <a:lvl2pPr>
              <a:lnSpc>
                <a:spcPct val="114000"/>
              </a:lnSpc>
              <a:defRPr sz="1600"/>
            </a:lvl2pPr>
            <a:lvl3pPr>
              <a:lnSpc>
                <a:spcPct val="114000"/>
              </a:lnSpc>
              <a:defRPr sz="1400"/>
            </a:lvl3pPr>
            <a:lvl4pPr>
              <a:lnSpc>
                <a:spcPct val="114000"/>
              </a:lnSpc>
              <a:defRPr sz="1400"/>
            </a:lvl4pPr>
            <a:lvl5pPr>
              <a:lnSpc>
                <a:spcPct val="114000"/>
              </a:lnSpc>
              <a:defRPr sz="1400"/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F5D35F0-A6FD-8141-9364-759174B886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12097E7-25B9-8845-929D-D6AD3CAC196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3862" y="2473325"/>
            <a:ext cx="5166360" cy="3562350"/>
          </a:xfrm>
        </p:spPr>
        <p:txBody>
          <a:bodyPr/>
          <a:lstStyle>
            <a:lvl1pPr>
              <a:lnSpc>
                <a:spcPct val="114000"/>
              </a:lnSpc>
              <a:defRPr sz="1300"/>
            </a:lvl1pPr>
            <a:lvl2pPr>
              <a:lnSpc>
                <a:spcPct val="110000"/>
              </a:lnSpc>
              <a:defRPr sz="2000"/>
            </a:lvl2pPr>
            <a:lvl3pPr>
              <a:lnSpc>
                <a:spcPct val="110000"/>
              </a:lnSpc>
              <a:defRPr sz="2000"/>
            </a:lvl3pPr>
            <a:lvl4pPr>
              <a:lnSpc>
                <a:spcPct val="110000"/>
              </a:lnSpc>
              <a:defRPr sz="2000"/>
            </a:lvl4pPr>
            <a:lvl5pPr>
              <a:lnSpc>
                <a:spcPct val="110000"/>
              </a:lnSpc>
              <a:defRPr sz="2000"/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972C97-6BF9-4F4C-B9E7-D33FD32C1927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095999" y="1600200"/>
            <a:ext cx="5166360" cy="453888"/>
          </a:xfrm>
        </p:spPr>
        <p:txBody>
          <a:bodyPr/>
          <a:lstStyle>
            <a:lvl1pPr>
              <a:lnSpc>
                <a:spcPct val="110000"/>
              </a:lnSpc>
              <a:defRPr sz="1800">
                <a:solidFill>
                  <a:schemeClr val="accent2"/>
                </a:solidFill>
              </a:defRPr>
            </a:lvl1pPr>
            <a:lvl2pPr>
              <a:lnSpc>
                <a:spcPct val="114000"/>
              </a:lnSpc>
              <a:defRPr sz="1600"/>
            </a:lvl2pPr>
            <a:lvl3pPr>
              <a:lnSpc>
                <a:spcPct val="114000"/>
              </a:lnSpc>
              <a:defRPr sz="1400"/>
            </a:lvl3pPr>
            <a:lvl4pPr>
              <a:lnSpc>
                <a:spcPct val="114000"/>
              </a:lnSpc>
              <a:defRPr sz="1400"/>
            </a:lvl4pPr>
            <a:lvl5pPr>
              <a:lnSpc>
                <a:spcPct val="114000"/>
              </a:lnSpc>
              <a:defRPr sz="1400"/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8EC568F-843A-3640-B1EF-2056F22F1820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095999" y="2473325"/>
            <a:ext cx="5166360" cy="3562350"/>
          </a:xfrm>
        </p:spPr>
        <p:txBody>
          <a:bodyPr/>
          <a:lstStyle>
            <a:lvl1pPr>
              <a:lnSpc>
                <a:spcPct val="114000"/>
              </a:lnSpc>
              <a:defRPr sz="1300"/>
            </a:lvl1pPr>
            <a:lvl2pPr>
              <a:lnSpc>
                <a:spcPct val="110000"/>
              </a:lnSpc>
              <a:defRPr sz="2000"/>
            </a:lvl2pPr>
            <a:lvl3pPr>
              <a:lnSpc>
                <a:spcPct val="110000"/>
              </a:lnSpc>
              <a:defRPr sz="2000"/>
            </a:lvl3pPr>
            <a:lvl4pPr>
              <a:lnSpc>
                <a:spcPct val="110000"/>
              </a:lnSpc>
              <a:defRPr sz="2000"/>
            </a:lvl4pPr>
            <a:lvl5pPr>
              <a:lnSpc>
                <a:spcPct val="110000"/>
              </a:lnSpc>
              <a:defRPr sz="2000"/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81570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7DF3-0F7A-BB4C-AB3C-D97FFDFB0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AD214-935B-7749-BF0B-768D86063C8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23863" y="1600200"/>
            <a:ext cx="3432041" cy="453888"/>
          </a:xfrm>
        </p:spPr>
        <p:txBody>
          <a:bodyPr/>
          <a:lstStyle>
            <a:lvl1pPr>
              <a:lnSpc>
                <a:spcPct val="110000"/>
              </a:lnSpc>
              <a:defRPr sz="1300">
                <a:solidFill>
                  <a:schemeClr val="accent2"/>
                </a:solidFill>
              </a:defRPr>
            </a:lvl1pPr>
            <a:lvl2pPr>
              <a:lnSpc>
                <a:spcPct val="114000"/>
              </a:lnSpc>
              <a:defRPr sz="1600"/>
            </a:lvl2pPr>
            <a:lvl3pPr>
              <a:lnSpc>
                <a:spcPct val="114000"/>
              </a:lnSpc>
              <a:defRPr sz="1400"/>
            </a:lvl3pPr>
            <a:lvl4pPr>
              <a:lnSpc>
                <a:spcPct val="114000"/>
              </a:lnSpc>
              <a:defRPr sz="1400"/>
            </a:lvl4pPr>
            <a:lvl5pPr>
              <a:lnSpc>
                <a:spcPct val="114000"/>
              </a:lnSpc>
              <a:defRPr sz="1400"/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F5D35F0-A6FD-8141-9364-759174B886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12097E7-25B9-8845-929D-D6AD3CAC196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3863" y="2275840"/>
            <a:ext cx="3432041" cy="3759835"/>
          </a:xfrm>
        </p:spPr>
        <p:txBody>
          <a:bodyPr/>
          <a:lstStyle>
            <a:lvl1pPr>
              <a:lnSpc>
                <a:spcPct val="114000"/>
              </a:lnSpc>
              <a:defRPr sz="1300"/>
            </a:lvl1pPr>
            <a:lvl2pPr>
              <a:lnSpc>
                <a:spcPct val="11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972C97-6BF9-4F4C-B9E7-D33FD32C1927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379979" y="1600200"/>
            <a:ext cx="3432041" cy="453888"/>
          </a:xfrm>
        </p:spPr>
        <p:txBody>
          <a:bodyPr/>
          <a:lstStyle>
            <a:lvl1pPr>
              <a:lnSpc>
                <a:spcPct val="110000"/>
              </a:lnSpc>
              <a:defRPr sz="1300">
                <a:solidFill>
                  <a:schemeClr val="accent2"/>
                </a:solidFill>
              </a:defRPr>
            </a:lvl1pPr>
            <a:lvl2pPr>
              <a:lnSpc>
                <a:spcPct val="114000"/>
              </a:lnSpc>
              <a:defRPr sz="1600"/>
            </a:lvl2pPr>
            <a:lvl3pPr>
              <a:lnSpc>
                <a:spcPct val="114000"/>
              </a:lnSpc>
              <a:defRPr sz="1400"/>
            </a:lvl3pPr>
            <a:lvl4pPr>
              <a:lnSpc>
                <a:spcPct val="114000"/>
              </a:lnSpc>
              <a:defRPr sz="1400"/>
            </a:lvl4pPr>
            <a:lvl5pPr>
              <a:lnSpc>
                <a:spcPct val="114000"/>
              </a:lnSpc>
              <a:defRPr sz="1400"/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8EC568F-843A-3640-B1EF-2056F22F1820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379979" y="2275840"/>
            <a:ext cx="3432041" cy="3759835"/>
          </a:xfrm>
        </p:spPr>
        <p:txBody>
          <a:bodyPr/>
          <a:lstStyle>
            <a:lvl1pPr>
              <a:lnSpc>
                <a:spcPct val="114000"/>
              </a:lnSpc>
              <a:defRPr sz="1300"/>
            </a:lvl1pPr>
            <a:lvl2pPr>
              <a:lnSpc>
                <a:spcPct val="11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ECD0AAB-AFC2-4A4D-90BF-C7E41ACCC098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32922" y="1600200"/>
            <a:ext cx="3432041" cy="453888"/>
          </a:xfrm>
        </p:spPr>
        <p:txBody>
          <a:bodyPr/>
          <a:lstStyle>
            <a:lvl1pPr>
              <a:lnSpc>
                <a:spcPct val="110000"/>
              </a:lnSpc>
              <a:defRPr sz="1300">
                <a:solidFill>
                  <a:schemeClr val="accent2"/>
                </a:solidFill>
              </a:defRPr>
            </a:lvl1pPr>
            <a:lvl2pPr>
              <a:lnSpc>
                <a:spcPct val="114000"/>
              </a:lnSpc>
              <a:defRPr sz="1600"/>
            </a:lvl2pPr>
            <a:lvl3pPr>
              <a:lnSpc>
                <a:spcPct val="114000"/>
              </a:lnSpc>
              <a:defRPr sz="1400"/>
            </a:lvl3pPr>
            <a:lvl4pPr>
              <a:lnSpc>
                <a:spcPct val="114000"/>
              </a:lnSpc>
              <a:defRPr sz="1400"/>
            </a:lvl4pPr>
            <a:lvl5pPr>
              <a:lnSpc>
                <a:spcPct val="114000"/>
              </a:lnSpc>
              <a:defRPr sz="1400"/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D89DB9A-6DEB-3D42-8715-9016729754A1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332922" y="2275840"/>
            <a:ext cx="3432041" cy="3759835"/>
          </a:xfrm>
        </p:spPr>
        <p:txBody>
          <a:bodyPr/>
          <a:lstStyle>
            <a:lvl1pPr>
              <a:lnSpc>
                <a:spcPct val="114000"/>
              </a:lnSpc>
              <a:defRPr sz="1300"/>
            </a:lvl1pPr>
            <a:lvl2pPr>
              <a:lnSpc>
                <a:spcPct val="11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68640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7DF3-0F7A-BB4C-AB3C-D97FFDFB0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AD214-935B-7749-BF0B-768D86063C8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23864" y="1600200"/>
            <a:ext cx="2557876" cy="453888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accent2"/>
                </a:solidFill>
              </a:defRPr>
            </a:lvl1pPr>
            <a:lvl2pPr>
              <a:lnSpc>
                <a:spcPct val="114000"/>
              </a:lnSpc>
              <a:defRPr sz="1600"/>
            </a:lvl2pPr>
            <a:lvl3pPr>
              <a:lnSpc>
                <a:spcPct val="114000"/>
              </a:lnSpc>
              <a:defRPr sz="1400"/>
            </a:lvl3pPr>
            <a:lvl4pPr>
              <a:lnSpc>
                <a:spcPct val="114000"/>
              </a:lnSpc>
              <a:defRPr sz="1400"/>
            </a:lvl4pPr>
            <a:lvl5pPr>
              <a:lnSpc>
                <a:spcPct val="114000"/>
              </a:lnSpc>
              <a:defRPr sz="1400"/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F5D35F0-A6FD-8141-9364-759174B886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12097E7-25B9-8845-929D-D6AD3CAC196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3864" y="2275840"/>
            <a:ext cx="2557876" cy="3759835"/>
          </a:xfrm>
        </p:spPr>
        <p:txBody>
          <a:bodyPr/>
          <a:lstStyle>
            <a:lvl1pPr>
              <a:lnSpc>
                <a:spcPct val="114000"/>
              </a:lnSpc>
              <a:defRPr sz="1300"/>
            </a:lvl1pPr>
            <a:lvl2pPr>
              <a:lnSpc>
                <a:spcPct val="11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584B4E0-1D45-7F4C-8B69-040A643953F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276600" y="1600200"/>
            <a:ext cx="2557876" cy="453888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accent2"/>
                </a:solidFill>
              </a:defRPr>
            </a:lvl1pPr>
            <a:lvl2pPr>
              <a:lnSpc>
                <a:spcPct val="114000"/>
              </a:lnSpc>
              <a:defRPr sz="1600"/>
            </a:lvl2pPr>
            <a:lvl3pPr>
              <a:lnSpc>
                <a:spcPct val="114000"/>
              </a:lnSpc>
              <a:defRPr sz="1400"/>
            </a:lvl3pPr>
            <a:lvl4pPr>
              <a:lnSpc>
                <a:spcPct val="114000"/>
              </a:lnSpc>
              <a:defRPr sz="1400"/>
            </a:lvl4pPr>
            <a:lvl5pPr>
              <a:lnSpc>
                <a:spcPct val="114000"/>
              </a:lnSpc>
              <a:defRPr sz="1400"/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F605304-DBCD-3748-85C6-A5E16B775F69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276600" y="2275840"/>
            <a:ext cx="2557876" cy="3759835"/>
          </a:xfrm>
        </p:spPr>
        <p:txBody>
          <a:bodyPr/>
          <a:lstStyle>
            <a:lvl1pPr>
              <a:lnSpc>
                <a:spcPct val="114000"/>
              </a:lnSpc>
              <a:defRPr sz="1300"/>
            </a:lvl1pPr>
            <a:lvl2pPr>
              <a:lnSpc>
                <a:spcPct val="11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C47CF12-2E39-E641-887C-6F609AC11D46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096000" y="1600200"/>
            <a:ext cx="2557876" cy="453888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accent2"/>
                </a:solidFill>
              </a:defRPr>
            </a:lvl1pPr>
            <a:lvl2pPr>
              <a:lnSpc>
                <a:spcPct val="114000"/>
              </a:lnSpc>
              <a:defRPr sz="1600"/>
            </a:lvl2pPr>
            <a:lvl3pPr>
              <a:lnSpc>
                <a:spcPct val="114000"/>
              </a:lnSpc>
              <a:defRPr sz="1400"/>
            </a:lvl3pPr>
            <a:lvl4pPr>
              <a:lnSpc>
                <a:spcPct val="114000"/>
              </a:lnSpc>
              <a:defRPr sz="1400"/>
            </a:lvl4pPr>
            <a:lvl5pPr>
              <a:lnSpc>
                <a:spcPct val="114000"/>
              </a:lnSpc>
              <a:defRPr sz="1400"/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9D94CEF-1056-8242-A962-7A37EEC93484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096000" y="2275840"/>
            <a:ext cx="2557876" cy="3759835"/>
          </a:xfrm>
        </p:spPr>
        <p:txBody>
          <a:bodyPr/>
          <a:lstStyle>
            <a:lvl1pPr>
              <a:lnSpc>
                <a:spcPct val="114000"/>
              </a:lnSpc>
              <a:defRPr sz="1300"/>
            </a:lvl1pPr>
            <a:lvl2pPr>
              <a:lnSpc>
                <a:spcPct val="11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8BBF703-53D6-0B4A-9C09-3F32B97C3218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8915400" y="1600200"/>
            <a:ext cx="2557876" cy="453888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accent2"/>
                </a:solidFill>
              </a:defRPr>
            </a:lvl1pPr>
            <a:lvl2pPr>
              <a:lnSpc>
                <a:spcPct val="114000"/>
              </a:lnSpc>
              <a:defRPr sz="1600"/>
            </a:lvl2pPr>
            <a:lvl3pPr>
              <a:lnSpc>
                <a:spcPct val="114000"/>
              </a:lnSpc>
              <a:defRPr sz="1400"/>
            </a:lvl3pPr>
            <a:lvl4pPr>
              <a:lnSpc>
                <a:spcPct val="114000"/>
              </a:lnSpc>
              <a:defRPr sz="1400"/>
            </a:lvl4pPr>
            <a:lvl5pPr>
              <a:lnSpc>
                <a:spcPct val="114000"/>
              </a:lnSpc>
              <a:defRPr sz="1400"/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41794F8-3551-B348-A439-E14CD5D02352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8915400" y="2275840"/>
            <a:ext cx="2557876" cy="3759835"/>
          </a:xfrm>
        </p:spPr>
        <p:txBody>
          <a:bodyPr/>
          <a:lstStyle>
            <a:lvl1pPr>
              <a:lnSpc>
                <a:spcPct val="114000"/>
              </a:lnSpc>
              <a:defRPr sz="1300"/>
            </a:lvl1pPr>
            <a:lvl2pPr>
              <a:lnSpc>
                <a:spcPct val="11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33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7DF3-0F7A-BB4C-AB3C-D97FFDFB0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AD214-935B-7749-BF0B-768D86063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3863" y="1600199"/>
            <a:ext cx="5166360" cy="4435475"/>
          </a:xfrm>
        </p:spPr>
        <p:txBody>
          <a:bodyPr/>
          <a:lstStyle>
            <a:lvl1pPr>
              <a:lnSpc>
                <a:spcPct val="110000"/>
              </a:lnSpc>
              <a:defRPr sz="200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defRPr sz="20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 sz="20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 sz="20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55422-43FB-194B-85E8-F8436E39D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600201"/>
            <a:ext cx="5166360" cy="3448878"/>
          </a:xfrm>
        </p:spPr>
        <p:txBody>
          <a:bodyPr/>
          <a:lstStyle>
            <a:lvl1pPr>
              <a:lnSpc>
                <a:spcPct val="110000"/>
              </a:lnSpc>
              <a:defRPr sz="200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defRPr sz="20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 sz="20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 sz="20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F5D35F0-A6FD-8141-9364-759174B886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2A95606-80F0-B145-8C9E-6F641430B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5300870"/>
            <a:ext cx="5181600" cy="73480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69405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2D432-1D55-CC48-BC16-EFAB7BF6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DCDB488C-E165-D147-B1F5-B55A82097E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131784-3267-9C4E-9818-D1EC22730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A47754-3053-5E40-89D5-4F7DB0BC2F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862" y="1600200"/>
            <a:ext cx="4892040" cy="4435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05723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2D432-1D55-CC48-BC16-EFAB7BF6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DCDB488C-E165-D147-B1F5-B55A82097E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B94699D-80A6-8D45-93C1-60C66F897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070" y="1600200"/>
            <a:ext cx="4892642" cy="3647661"/>
          </a:xfrm>
        </p:spPr>
        <p:txBody>
          <a:bodyPr anchor="ctr" anchorCtr="0"/>
          <a:lstStyle>
            <a:lvl1pPr>
              <a:lnSpc>
                <a:spcPct val="10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C918B1B-9ADB-9747-AD2E-544BF60CA8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863" y="457200"/>
            <a:ext cx="4893861" cy="114300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400">
                <a:solidFill>
                  <a:schemeClr val="bg2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3667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_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2F146D1-959D-114E-A46D-D04F93BF96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10201" y="1"/>
            <a:ext cx="6781800" cy="6858000"/>
          </a:xfrm>
          <a:custGeom>
            <a:avLst/>
            <a:gdLst>
              <a:gd name="connsiteX0" fmla="*/ 6781799 w 6781800"/>
              <a:gd name="connsiteY0" fmla="*/ 0 h 6858000"/>
              <a:gd name="connsiteX1" fmla="*/ 6781800 w 6781800"/>
              <a:gd name="connsiteY1" fmla="*/ 0 h 6858000"/>
              <a:gd name="connsiteX2" fmla="*/ 6781800 w 6781800"/>
              <a:gd name="connsiteY2" fmla="*/ 6858000 h 6858000"/>
              <a:gd name="connsiteX3" fmla="*/ 0 w 6781800"/>
              <a:gd name="connsiteY3" fmla="*/ 6858000 h 6858000"/>
              <a:gd name="connsiteX4" fmla="*/ 0 w 6781800"/>
              <a:gd name="connsiteY4" fmla="*/ 6857999 h 6858000"/>
              <a:gd name="connsiteX5" fmla="*/ 3521073 w 6781800"/>
              <a:gd name="connsiteY5" fmla="*/ 6857999 h 6858000"/>
              <a:gd name="connsiteX6" fmla="*/ 92966 w 6781800"/>
              <a:gd name="connsiteY6" fmla="*/ 3429001 h 6858000"/>
              <a:gd name="connsiteX7" fmla="*/ 3521074 w 6781800"/>
              <a:gd name="connsiteY7" fmla="*/ 1 h 6858000"/>
              <a:gd name="connsiteX8" fmla="*/ 3521074 w 6781800"/>
              <a:gd name="connsiteY8" fmla="*/ 6857999 h 6858000"/>
              <a:gd name="connsiteX9" fmla="*/ 3521075 w 6781800"/>
              <a:gd name="connsiteY9" fmla="*/ 1 h 6858000"/>
              <a:gd name="connsiteX10" fmla="*/ 6781799 w 6781800"/>
              <a:gd name="connsiteY10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81800" h="6858000">
                <a:moveTo>
                  <a:pt x="6781799" y="0"/>
                </a:moveTo>
                <a:lnTo>
                  <a:pt x="6781800" y="0"/>
                </a:lnTo>
                <a:lnTo>
                  <a:pt x="6781800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3521073" y="6857999"/>
                </a:lnTo>
                <a:lnTo>
                  <a:pt x="92966" y="3429001"/>
                </a:lnTo>
                <a:lnTo>
                  <a:pt x="3521074" y="1"/>
                </a:lnTo>
                <a:lnTo>
                  <a:pt x="3521074" y="6857999"/>
                </a:lnTo>
                <a:lnTo>
                  <a:pt x="3521075" y="1"/>
                </a:lnTo>
                <a:lnTo>
                  <a:pt x="6781799" y="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2D432-1D55-CC48-BC16-EFAB7BF6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DCDB488C-E165-D147-B1F5-B55A82097E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B94699D-80A6-8D45-93C1-60C66F897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070" y="1600200"/>
            <a:ext cx="4892642" cy="3647661"/>
          </a:xfrm>
        </p:spPr>
        <p:txBody>
          <a:bodyPr anchor="ctr" anchorCtr="0"/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C918B1B-9ADB-9747-AD2E-544BF60CA8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863" y="457200"/>
            <a:ext cx="4893861" cy="1143000"/>
          </a:xfr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  <a:lvl2pPr>
              <a:defRPr sz="1400">
                <a:solidFill>
                  <a:schemeClr val="accent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93478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R/Y_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C79A7-ABAC-7E42-9B96-22E81AF81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PowerPoint template guidelines and examples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E5DC-7D63-DF48-9E5C-D85B8F0CA54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52052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R/Y_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E5DC-7D63-DF48-9E5C-D85B8F0CA54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2472C7E-7C4E-A54B-B12E-8AF668B9B4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657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R/Y_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E5DC-7D63-DF48-9E5C-D85B8F0CA54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7F0CFB6-1970-F547-9805-159DC3D906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61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28FA75DF-F11E-4F4C-A0FE-DD668F1FF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008879" cy="233172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8555394-B27C-0CD3-3AA9-5916B19D68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1435" y="2151062"/>
            <a:ext cx="4469130" cy="2555875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  <a:br>
              <a:rPr lang="en-US"/>
            </a:br>
            <a:br>
              <a:rPr lang="en-US"/>
            </a:br>
            <a:r>
              <a:rPr lang="en-US"/>
              <a:t>Vivat Jesus!</a:t>
            </a:r>
          </a:p>
        </p:txBody>
      </p:sp>
    </p:spTree>
    <p:extLst>
      <p:ext uri="{BB962C8B-B14F-4D97-AF65-F5344CB8AC3E}">
        <p14:creationId xmlns:p14="http://schemas.microsoft.com/office/powerpoint/2010/main" val="2569991890"/>
      </p:ext>
    </p:extLst>
  </p:cSld>
  <p:clrMapOvr>
    <a:masterClrMapping/>
  </p:clrMapOvr>
  <p:hf sldNum="0"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R/Y_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E5DC-7D63-DF48-9E5C-D85B8F0CA54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4532EF4-3D67-6944-9514-676849A955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837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999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R/Y_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E5DC-7D63-DF48-9E5C-D85B8F0CA54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EEDCEE4-6302-704C-A624-E410385B15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619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R/Y_6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E5DC-7D63-DF48-9E5C-D85B8F0CA54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C6FAC8B-692C-1F4A-9FD2-E3FD2E0C33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019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R/Y_7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E5DC-7D63-DF48-9E5C-D85B8F0CA54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00B2CE4-1439-634A-9609-80A3403878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75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R/Y_8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E5DC-7D63-DF48-9E5C-D85B8F0CA54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A39217E-450F-9F40-956B-E1D6DB8FEA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307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R/Y_9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E5DC-7D63-DF48-9E5C-D85B8F0CA54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871C40D-A22C-E64E-B698-06A183E74D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417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R/Y_0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600200"/>
            <a:ext cx="5668963" cy="3687417"/>
          </a:xfrm>
        </p:spPr>
        <p:txBody>
          <a:bodyPr anchor="ctr" anchorCtr="0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E5DC-7D63-DF48-9E5C-D85B8F0CA54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6E85AE1-209B-F54B-9ECA-604FD089E3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28157" y="0"/>
            <a:ext cx="3967843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E09130F-5EA8-674F-8775-CEE24D735B9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441960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335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Navy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A305159-05FA-644C-91DA-6A78223727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290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735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Navy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DE2D18C-5DBE-934A-87BA-7E0BCF5EC5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086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Navy_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E444362-F524-5149-A2EC-0BCD092DDE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21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3D86A-7368-BE48-AD74-71C68AA82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864" y="457200"/>
            <a:ext cx="8507412" cy="1143000"/>
          </a:xfr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591C1-5915-6B4D-B703-782EC1F68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600200"/>
            <a:ext cx="8507412" cy="4351338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solidFill>
                  <a:schemeClr val="bg1"/>
                </a:solidFill>
              </a:defRPr>
            </a:lvl2pPr>
            <a:lvl3pPr marL="628650" indent="-280988"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</a:defRPr>
            </a:lvl3pPr>
            <a:lvl4pPr marL="920750" indent="-233363"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377950" indent="-4572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611EB052-6562-7545-A6BA-6648ABF04E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1F2A02A-157A-E362-513E-309B393FE0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65796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Navy_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0E00DD5-815E-F045-8BB5-FD26DBC06F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837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696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Navy_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75B9256-D000-904C-BCA2-97F8C455A5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173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Navy_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9F253CE-1B7A-C54E-A39B-790EB6E76F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939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Navy_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2CE490B-931E-CB4F-A09C-D4911D0B33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805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Navy_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34023B3-AD14-1445-8606-9595B421CF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577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Navy_9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7AD6893-E747-6940-8233-954C93DFBB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480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Navy_0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600200"/>
            <a:ext cx="5668963" cy="3687417"/>
          </a:xfrm>
        </p:spPr>
        <p:txBody>
          <a:bodyPr anchor="ctr" anchorCtr="0"/>
          <a:lstStyle>
            <a:lvl1pPr algn="l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B0FD768-E3CC-D545-A754-40526A6E16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28157" y="0"/>
            <a:ext cx="3967843" cy="6858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CDE2070-2C46-3E4E-8AD6-F2D849A3121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612094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7DF3-0F7A-BB4C-AB3C-D97FFDFB0E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864" y="457200"/>
            <a:ext cx="8507412" cy="1143000"/>
          </a:xfr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AD214-935B-7749-BF0B-768D86063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3863" y="1600199"/>
            <a:ext cx="5166360" cy="4435475"/>
          </a:xfrm>
        </p:spPr>
        <p:txBody>
          <a:bodyPr/>
          <a:lstStyle>
            <a:lvl1pPr>
              <a:lnSpc>
                <a:spcPct val="11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10000"/>
              </a:lnSpc>
              <a:defRPr sz="2800" b="1">
                <a:solidFill>
                  <a:schemeClr val="bg1"/>
                </a:solidFill>
              </a:defRPr>
            </a:lvl2pPr>
            <a:lvl3pPr marL="628650" indent="-280988">
              <a:lnSpc>
                <a:spcPct val="110000"/>
              </a:lnSpc>
              <a:buFont typeface="Arial" panose="020B0604020202020204" pitchFamily="34" charset="0"/>
              <a:buChar char="•"/>
              <a:defRPr sz="2800" b="1">
                <a:solidFill>
                  <a:schemeClr val="bg1"/>
                </a:solidFill>
              </a:defRPr>
            </a:lvl3pPr>
            <a:lvl4pPr marL="920750" indent="-233363">
              <a:lnSpc>
                <a:spcPct val="110000"/>
              </a:lnSpc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377950" indent="-457200">
              <a:lnSpc>
                <a:spcPct val="110000"/>
              </a:lnSpc>
              <a:buFont typeface="Arial" panose="020B0604020202020204" pitchFamily="34" charset="0"/>
              <a:buChar char="•"/>
              <a:defRPr sz="24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55422-43FB-194B-85E8-F8436E39D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600200"/>
            <a:ext cx="5166360" cy="4435475"/>
          </a:xfrm>
        </p:spPr>
        <p:txBody>
          <a:bodyPr/>
          <a:lstStyle>
            <a:lvl1pPr>
              <a:lnSpc>
                <a:spcPct val="11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10000"/>
              </a:lnSpc>
              <a:defRPr sz="2800" b="1">
                <a:solidFill>
                  <a:schemeClr val="bg1"/>
                </a:solidFill>
              </a:defRPr>
            </a:lvl2pPr>
            <a:lvl3pPr marL="628650" indent="-280988">
              <a:lnSpc>
                <a:spcPct val="110000"/>
              </a:lnSpc>
              <a:buFont typeface="Arial" panose="020B0604020202020204" pitchFamily="34" charset="0"/>
              <a:buChar char="•"/>
              <a:defRPr sz="2800" b="1">
                <a:solidFill>
                  <a:schemeClr val="bg1"/>
                </a:solidFill>
              </a:defRPr>
            </a:lvl3pPr>
            <a:lvl4pPr marL="920750" indent="-233363">
              <a:lnSpc>
                <a:spcPct val="110000"/>
              </a:lnSpc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377950" indent="-457200">
              <a:lnSpc>
                <a:spcPct val="110000"/>
              </a:lnSpc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F5D35F0-A6FD-8141-9364-759174B886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8300F726-C3DA-F2EC-66F5-91BCA95177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1811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7DF3-0F7A-BB4C-AB3C-D97FFDFB0E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AD214-935B-7749-BF0B-768D86063C8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23861" y="1600200"/>
            <a:ext cx="5801447" cy="453888"/>
          </a:xfrm>
        </p:spPr>
        <p:txBody>
          <a:bodyPr/>
          <a:lstStyle>
            <a:lvl1pPr>
              <a:lnSpc>
                <a:spcPct val="110000"/>
              </a:lnSpc>
              <a:defRPr sz="2400">
                <a:solidFill>
                  <a:schemeClr val="accent2"/>
                </a:solidFill>
              </a:defRPr>
            </a:lvl1pPr>
            <a:lvl2pPr>
              <a:lnSpc>
                <a:spcPct val="114000"/>
              </a:lnSpc>
              <a:defRPr sz="1600"/>
            </a:lvl2pPr>
            <a:lvl3pPr>
              <a:lnSpc>
                <a:spcPct val="114000"/>
              </a:lnSpc>
              <a:defRPr sz="1400"/>
            </a:lvl3pPr>
            <a:lvl4pPr>
              <a:lnSpc>
                <a:spcPct val="114000"/>
              </a:lnSpc>
              <a:defRPr sz="1400"/>
            </a:lvl4pPr>
            <a:lvl5pPr>
              <a:lnSpc>
                <a:spcPct val="114000"/>
              </a:lnSpc>
              <a:defRPr sz="1400"/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F5D35F0-A6FD-8141-9364-759174B886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12097E7-25B9-8845-929D-D6AD3CAC196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3862" y="2473325"/>
            <a:ext cx="5166360" cy="3562350"/>
          </a:xfrm>
        </p:spPr>
        <p:txBody>
          <a:bodyPr/>
          <a:lstStyle>
            <a:lvl1pPr>
              <a:lnSpc>
                <a:spcPct val="114000"/>
              </a:lnSpc>
              <a:defRPr sz="1300"/>
            </a:lvl1pPr>
            <a:lvl2pPr>
              <a:lnSpc>
                <a:spcPct val="110000"/>
              </a:lnSpc>
              <a:defRPr sz="2800" b="1">
                <a:solidFill>
                  <a:schemeClr val="bg1"/>
                </a:solidFill>
              </a:defRPr>
            </a:lvl2pPr>
            <a:lvl3pPr marL="628650" indent="-280988">
              <a:lnSpc>
                <a:spcPct val="110000"/>
              </a:lnSpc>
              <a:buFont typeface="Arial" panose="020B0604020202020204" pitchFamily="34" charset="0"/>
              <a:buChar char="•"/>
              <a:defRPr sz="2800" b="1">
                <a:solidFill>
                  <a:schemeClr val="bg1"/>
                </a:solidFill>
              </a:defRPr>
            </a:lvl3pPr>
            <a:lvl4pPr marL="920750" indent="-233363">
              <a:lnSpc>
                <a:spcPct val="110000"/>
              </a:lnSpc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377950" indent="-457200">
              <a:lnSpc>
                <a:spcPct val="110000"/>
              </a:lnSpc>
              <a:buFont typeface="Arial" panose="020B0604020202020204" pitchFamily="34" charset="0"/>
              <a:buChar char="•"/>
              <a:defRPr sz="2400" b="0"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972C97-6BF9-4F4C-B9E7-D33FD32C1927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095998" y="1600200"/>
            <a:ext cx="6003638" cy="453888"/>
          </a:xfrm>
        </p:spPr>
        <p:txBody>
          <a:bodyPr/>
          <a:lstStyle>
            <a:lvl1pPr>
              <a:lnSpc>
                <a:spcPct val="110000"/>
              </a:lnSpc>
              <a:defRPr sz="2400">
                <a:solidFill>
                  <a:schemeClr val="accent2"/>
                </a:solidFill>
              </a:defRPr>
            </a:lvl1pPr>
            <a:lvl2pPr>
              <a:lnSpc>
                <a:spcPct val="114000"/>
              </a:lnSpc>
              <a:defRPr sz="1600"/>
            </a:lvl2pPr>
            <a:lvl3pPr>
              <a:lnSpc>
                <a:spcPct val="114000"/>
              </a:lnSpc>
              <a:defRPr sz="1400"/>
            </a:lvl3pPr>
            <a:lvl4pPr>
              <a:lnSpc>
                <a:spcPct val="114000"/>
              </a:lnSpc>
              <a:defRPr sz="1400"/>
            </a:lvl4pPr>
            <a:lvl5pPr>
              <a:lnSpc>
                <a:spcPct val="114000"/>
              </a:lnSpc>
              <a:defRPr sz="1400"/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8EC568F-843A-3640-B1EF-2056F22F1820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095999" y="2473325"/>
            <a:ext cx="5166360" cy="3562350"/>
          </a:xfrm>
        </p:spPr>
        <p:txBody>
          <a:bodyPr/>
          <a:lstStyle>
            <a:lvl1pPr>
              <a:lnSpc>
                <a:spcPct val="114000"/>
              </a:lnSpc>
              <a:defRPr sz="1300"/>
            </a:lvl1pPr>
            <a:lvl2pPr>
              <a:lnSpc>
                <a:spcPct val="110000"/>
              </a:lnSpc>
              <a:defRPr sz="2800" b="1">
                <a:solidFill>
                  <a:schemeClr val="bg1"/>
                </a:solidFill>
              </a:defRPr>
            </a:lvl2pPr>
            <a:lvl3pPr marL="628650" indent="-280988">
              <a:lnSpc>
                <a:spcPct val="110000"/>
              </a:lnSpc>
              <a:buFont typeface="Arial" panose="020B0604020202020204" pitchFamily="34" charset="0"/>
              <a:buChar char="•"/>
              <a:defRPr sz="2800" b="1">
                <a:solidFill>
                  <a:schemeClr val="bg1"/>
                </a:solidFill>
              </a:defRPr>
            </a:lvl3pPr>
            <a:lvl4pPr marL="920750" indent="-233363">
              <a:lnSpc>
                <a:spcPct val="110000"/>
              </a:lnSpc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377950" indent="-457200">
              <a:lnSpc>
                <a:spcPct val="110000"/>
              </a:lnSpc>
              <a:buFont typeface="Arial" panose="020B0604020202020204" pitchFamily="34" charset="0"/>
              <a:buChar char="•"/>
              <a:defRPr sz="2400" b="0"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D321DAE2-7DC7-3069-2108-CE282718A6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4579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7DF3-0F7A-BB4C-AB3C-D97FFDFB0E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AD214-935B-7749-BF0B-768D86063C8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23863" y="1600200"/>
            <a:ext cx="3748021" cy="453888"/>
          </a:xfrm>
        </p:spPr>
        <p:txBody>
          <a:bodyPr/>
          <a:lstStyle>
            <a:lvl1pPr>
              <a:lnSpc>
                <a:spcPct val="110000"/>
              </a:lnSpc>
              <a:defRPr sz="2000" b="1">
                <a:solidFill>
                  <a:schemeClr val="accent2"/>
                </a:solidFill>
                <a:latin typeface="+mn-lt"/>
              </a:defRPr>
            </a:lvl1pPr>
            <a:lvl2pPr>
              <a:lnSpc>
                <a:spcPct val="114000"/>
              </a:lnSpc>
              <a:defRPr sz="1600"/>
            </a:lvl2pPr>
            <a:lvl3pPr>
              <a:lnSpc>
                <a:spcPct val="114000"/>
              </a:lnSpc>
              <a:defRPr sz="1400"/>
            </a:lvl3pPr>
            <a:lvl4pPr>
              <a:lnSpc>
                <a:spcPct val="114000"/>
              </a:lnSpc>
              <a:defRPr sz="1400"/>
            </a:lvl4pPr>
            <a:lvl5pPr>
              <a:lnSpc>
                <a:spcPct val="114000"/>
              </a:lnSpc>
              <a:defRPr sz="1400"/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F5D35F0-A6FD-8141-9364-759174B886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12097E7-25B9-8845-929D-D6AD3CAC196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3863" y="2275840"/>
            <a:ext cx="3432041" cy="3759835"/>
          </a:xfrm>
        </p:spPr>
        <p:txBody>
          <a:bodyPr/>
          <a:lstStyle>
            <a:lvl1pPr>
              <a:lnSpc>
                <a:spcPct val="114000"/>
              </a:lnSpc>
              <a:defRPr sz="1300"/>
            </a:lvl1pPr>
            <a:lvl2pPr>
              <a:lnSpc>
                <a:spcPct val="110000"/>
              </a:lnSpc>
              <a:defRPr sz="2800" b="1">
                <a:solidFill>
                  <a:schemeClr val="bg1"/>
                </a:solidFill>
              </a:defRPr>
            </a:lvl2pPr>
            <a:lvl3pPr marL="628650" indent="-280988">
              <a:lnSpc>
                <a:spcPct val="110000"/>
              </a:lnSpc>
              <a:buFont typeface="Arial" panose="020B0604020202020204" pitchFamily="34" charset="0"/>
              <a:buChar char="•"/>
              <a:defRPr sz="2800" b="1">
                <a:solidFill>
                  <a:schemeClr val="bg1"/>
                </a:solidFill>
              </a:defRPr>
            </a:lvl3pPr>
            <a:lvl4pPr marL="920750" indent="-233363">
              <a:lnSpc>
                <a:spcPct val="110000"/>
              </a:lnSpc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377950" indent="-457200">
              <a:lnSpc>
                <a:spcPct val="110000"/>
              </a:lnSpc>
              <a:buFont typeface="Arial" panose="020B0604020202020204" pitchFamily="34" charset="0"/>
              <a:buChar char="•"/>
              <a:defRPr sz="2400" b="0"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972C97-6BF9-4F4C-B9E7-D33FD32C1927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379979" y="1600200"/>
            <a:ext cx="3748021" cy="453888"/>
          </a:xfrm>
        </p:spPr>
        <p:txBody>
          <a:bodyPr/>
          <a:lstStyle>
            <a:lvl1pPr>
              <a:lnSpc>
                <a:spcPct val="110000"/>
              </a:lnSpc>
              <a:defRPr sz="2000" b="1">
                <a:solidFill>
                  <a:schemeClr val="accent2"/>
                </a:solidFill>
                <a:latin typeface="+mn-lt"/>
              </a:defRPr>
            </a:lvl1pPr>
            <a:lvl2pPr>
              <a:lnSpc>
                <a:spcPct val="114000"/>
              </a:lnSpc>
              <a:defRPr sz="1600"/>
            </a:lvl2pPr>
            <a:lvl3pPr>
              <a:lnSpc>
                <a:spcPct val="114000"/>
              </a:lnSpc>
              <a:defRPr sz="1400"/>
            </a:lvl3pPr>
            <a:lvl4pPr>
              <a:lnSpc>
                <a:spcPct val="114000"/>
              </a:lnSpc>
              <a:defRPr sz="1400"/>
            </a:lvl4pPr>
            <a:lvl5pPr>
              <a:lnSpc>
                <a:spcPct val="114000"/>
              </a:lnSpc>
              <a:defRPr sz="1400"/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8EC568F-843A-3640-B1EF-2056F22F1820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379979" y="2275840"/>
            <a:ext cx="3432041" cy="3759835"/>
          </a:xfrm>
        </p:spPr>
        <p:txBody>
          <a:bodyPr/>
          <a:lstStyle>
            <a:lvl1pPr>
              <a:lnSpc>
                <a:spcPct val="114000"/>
              </a:lnSpc>
              <a:defRPr sz="1300"/>
            </a:lvl1pPr>
            <a:lvl2pPr>
              <a:lnSpc>
                <a:spcPct val="110000"/>
              </a:lnSpc>
              <a:defRPr sz="2800" b="1">
                <a:solidFill>
                  <a:schemeClr val="bg1"/>
                </a:solidFill>
              </a:defRPr>
            </a:lvl2pPr>
            <a:lvl3pPr marL="628650" indent="-280988">
              <a:lnSpc>
                <a:spcPct val="110000"/>
              </a:lnSpc>
              <a:buFont typeface="Arial" panose="020B0604020202020204" pitchFamily="34" charset="0"/>
              <a:buChar char="•"/>
              <a:defRPr sz="2800" b="1">
                <a:solidFill>
                  <a:schemeClr val="bg1"/>
                </a:solidFill>
              </a:defRPr>
            </a:lvl3pPr>
            <a:lvl4pPr marL="920750" indent="-233363">
              <a:lnSpc>
                <a:spcPct val="110000"/>
              </a:lnSpc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377950" indent="-457200">
              <a:lnSpc>
                <a:spcPct val="110000"/>
              </a:lnSpc>
              <a:buFont typeface="Arial" panose="020B0604020202020204" pitchFamily="34" charset="0"/>
              <a:buChar char="•"/>
              <a:defRPr sz="2400" b="0"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ECD0AAB-AFC2-4A4D-90BF-C7E41ACCC098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32922" y="1600200"/>
            <a:ext cx="3859078" cy="453888"/>
          </a:xfrm>
        </p:spPr>
        <p:txBody>
          <a:bodyPr/>
          <a:lstStyle>
            <a:lvl1pPr>
              <a:lnSpc>
                <a:spcPct val="110000"/>
              </a:lnSpc>
              <a:defRPr sz="2000" b="1">
                <a:solidFill>
                  <a:schemeClr val="accent2"/>
                </a:solidFill>
                <a:latin typeface="+mn-lt"/>
              </a:defRPr>
            </a:lvl1pPr>
            <a:lvl2pPr>
              <a:lnSpc>
                <a:spcPct val="114000"/>
              </a:lnSpc>
              <a:defRPr sz="1600"/>
            </a:lvl2pPr>
            <a:lvl3pPr>
              <a:lnSpc>
                <a:spcPct val="114000"/>
              </a:lnSpc>
              <a:defRPr sz="1400"/>
            </a:lvl3pPr>
            <a:lvl4pPr>
              <a:lnSpc>
                <a:spcPct val="114000"/>
              </a:lnSpc>
              <a:defRPr sz="1400"/>
            </a:lvl4pPr>
            <a:lvl5pPr>
              <a:lnSpc>
                <a:spcPct val="114000"/>
              </a:lnSpc>
              <a:defRPr sz="1400"/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D89DB9A-6DEB-3D42-8715-9016729754A1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332922" y="2275840"/>
            <a:ext cx="3432041" cy="3759835"/>
          </a:xfrm>
        </p:spPr>
        <p:txBody>
          <a:bodyPr/>
          <a:lstStyle>
            <a:lvl1pPr>
              <a:lnSpc>
                <a:spcPct val="114000"/>
              </a:lnSpc>
              <a:defRPr sz="1300"/>
            </a:lvl1pPr>
            <a:lvl2pPr>
              <a:lnSpc>
                <a:spcPct val="110000"/>
              </a:lnSpc>
              <a:defRPr sz="2800" b="1">
                <a:solidFill>
                  <a:schemeClr val="bg1"/>
                </a:solidFill>
              </a:defRPr>
            </a:lvl2pPr>
            <a:lvl3pPr marL="628650" indent="-280988">
              <a:lnSpc>
                <a:spcPct val="110000"/>
              </a:lnSpc>
              <a:buFont typeface="Arial" panose="020B0604020202020204" pitchFamily="34" charset="0"/>
              <a:buChar char="•"/>
              <a:defRPr sz="2800" b="1">
                <a:solidFill>
                  <a:schemeClr val="bg1"/>
                </a:solidFill>
              </a:defRPr>
            </a:lvl3pPr>
            <a:lvl4pPr marL="920750" indent="-233363">
              <a:lnSpc>
                <a:spcPct val="110000"/>
              </a:lnSpc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377950" indent="-457200">
              <a:lnSpc>
                <a:spcPct val="110000"/>
              </a:lnSpc>
              <a:buFont typeface="Arial" panose="020B0604020202020204" pitchFamily="34" charset="0"/>
              <a:buChar char="•"/>
              <a:defRPr sz="2400" b="0"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6C8A045F-9B10-0A3A-C389-8BB95F965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6673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7DF3-0F7A-BB4C-AB3C-D97FFDFB0E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AD214-935B-7749-BF0B-768D86063C8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23864" y="1600200"/>
            <a:ext cx="2557876" cy="453888"/>
          </a:xfrm>
        </p:spPr>
        <p:txBody>
          <a:bodyPr/>
          <a:lstStyle>
            <a:lvl1pPr>
              <a:lnSpc>
                <a:spcPct val="110000"/>
              </a:lnSpc>
              <a:defRPr sz="2000" b="1">
                <a:solidFill>
                  <a:schemeClr val="accent2"/>
                </a:solidFill>
                <a:latin typeface="+mn-lt"/>
              </a:defRPr>
            </a:lvl1pPr>
            <a:lvl2pPr>
              <a:lnSpc>
                <a:spcPct val="114000"/>
              </a:lnSpc>
              <a:defRPr sz="1600"/>
            </a:lvl2pPr>
            <a:lvl3pPr>
              <a:lnSpc>
                <a:spcPct val="114000"/>
              </a:lnSpc>
              <a:defRPr sz="1400"/>
            </a:lvl3pPr>
            <a:lvl4pPr>
              <a:lnSpc>
                <a:spcPct val="114000"/>
              </a:lnSpc>
              <a:defRPr sz="1400"/>
            </a:lvl4pPr>
            <a:lvl5pPr>
              <a:lnSpc>
                <a:spcPct val="114000"/>
              </a:lnSpc>
              <a:defRPr sz="1400"/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F5D35F0-A6FD-8141-9364-759174B886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12097E7-25B9-8845-929D-D6AD3CAC196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3864" y="2275840"/>
            <a:ext cx="2557876" cy="3759835"/>
          </a:xfrm>
        </p:spPr>
        <p:txBody>
          <a:bodyPr/>
          <a:lstStyle>
            <a:lvl1pPr>
              <a:lnSpc>
                <a:spcPct val="114000"/>
              </a:lnSpc>
              <a:defRPr sz="1300"/>
            </a:lvl1pPr>
            <a:lvl2pPr>
              <a:lnSpc>
                <a:spcPct val="110000"/>
              </a:lnSpc>
              <a:defRPr sz="2400" b="1">
                <a:solidFill>
                  <a:schemeClr val="bg1"/>
                </a:solidFill>
              </a:defRPr>
            </a:lvl2pPr>
            <a:lvl3pPr marL="628650" indent="-280988">
              <a:lnSpc>
                <a:spcPct val="110000"/>
              </a:lnSpc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</a:defRPr>
            </a:lvl3pPr>
            <a:lvl4pPr marL="920750" indent="-233363">
              <a:lnSpc>
                <a:spcPct val="110000"/>
              </a:lnSpc>
              <a:buFont typeface="Arial" panose="020B0604020202020204" pitchFamily="34" charset="0"/>
              <a:buChar char="•"/>
              <a:defRPr sz="2000" b="1">
                <a:solidFill>
                  <a:schemeClr val="bg1"/>
                </a:solidFill>
              </a:defRPr>
            </a:lvl4pPr>
            <a:lvl5pPr marL="1377950" indent="-457200">
              <a:lnSpc>
                <a:spcPct val="11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584B4E0-1D45-7F4C-8B69-040A643953F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276600" y="1600200"/>
            <a:ext cx="2557876" cy="453888"/>
          </a:xfrm>
        </p:spPr>
        <p:txBody>
          <a:bodyPr/>
          <a:lstStyle>
            <a:lvl1pPr>
              <a:lnSpc>
                <a:spcPct val="110000"/>
              </a:lnSpc>
              <a:defRPr sz="2000" b="1">
                <a:solidFill>
                  <a:schemeClr val="accent2"/>
                </a:solidFill>
                <a:latin typeface="+mn-lt"/>
              </a:defRPr>
            </a:lvl1pPr>
            <a:lvl2pPr>
              <a:lnSpc>
                <a:spcPct val="114000"/>
              </a:lnSpc>
              <a:defRPr sz="1600"/>
            </a:lvl2pPr>
            <a:lvl3pPr>
              <a:lnSpc>
                <a:spcPct val="114000"/>
              </a:lnSpc>
              <a:defRPr sz="1400"/>
            </a:lvl3pPr>
            <a:lvl4pPr>
              <a:lnSpc>
                <a:spcPct val="114000"/>
              </a:lnSpc>
              <a:defRPr sz="1400"/>
            </a:lvl4pPr>
            <a:lvl5pPr>
              <a:lnSpc>
                <a:spcPct val="114000"/>
              </a:lnSpc>
              <a:defRPr sz="1400"/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F605304-DBCD-3748-85C6-A5E16B775F69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276600" y="2275840"/>
            <a:ext cx="2557876" cy="3759835"/>
          </a:xfrm>
        </p:spPr>
        <p:txBody>
          <a:bodyPr/>
          <a:lstStyle>
            <a:lvl1pPr>
              <a:lnSpc>
                <a:spcPct val="114000"/>
              </a:lnSpc>
              <a:defRPr sz="1300"/>
            </a:lvl1pPr>
            <a:lvl2pPr>
              <a:lnSpc>
                <a:spcPct val="110000"/>
              </a:lnSpc>
              <a:defRPr sz="2400" b="1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 sz="2400" b="1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 sz="2000" b="1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 sz="2000" b="0"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C47CF12-2E39-E641-887C-6F609AC11D46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096000" y="1600200"/>
            <a:ext cx="2557876" cy="453888"/>
          </a:xfrm>
        </p:spPr>
        <p:txBody>
          <a:bodyPr/>
          <a:lstStyle>
            <a:lvl1pPr>
              <a:lnSpc>
                <a:spcPct val="110000"/>
              </a:lnSpc>
              <a:defRPr sz="2000" b="1">
                <a:solidFill>
                  <a:schemeClr val="accent2"/>
                </a:solidFill>
                <a:latin typeface="+mn-lt"/>
              </a:defRPr>
            </a:lvl1pPr>
            <a:lvl2pPr>
              <a:lnSpc>
                <a:spcPct val="114000"/>
              </a:lnSpc>
              <a:defRPr sz="1600"/>
            </a:lvl2pPr>
            <a:lvl3pPr>
              <a:lnSpc>
                <a:spcPct val="114000"/>
              </a:lnSpc>
              <a:defRPr sz="1400"/>
            </a:lvl3pPr>
            <a:lvl4pPr>
              <a:lnSpc>
                <a:spcPct val="114000"/>
              </a:lnSpc>
              <a:defRPr sz="1400"/>
            </a:lvl4pPr>
            <a:lvl5pPr>
              <a:lnSpc>
                <a:spcPct val="114000"/>
              </a:lnSpc>
              <a:defRPr sz="1400"/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9D94CEF-1056-8242-A962-7A37EEC93484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096000" y="2275840"/>
            <a:ext cx="2557876" cy="3759835"/>
          </a:xfrm>
        </p:spPr>
        <p:txBody>
          <a:bodyPr/>
          <a:lstStyle>
            <a:lvl1pPr>
              <a:lnSpc>
                <a:spcPct val="114000"/>
              </a:lnSpc>
              <a:defRPr sz="1300"/>
            </a:lvl1pPr>
            <a:lvl2pPr>
              <a:lnSpc>
                <a:spcPct val="110000"/>
              </a:lnSpc>
              <a:defRPr sz="2400" b="1">
                <a:solidFill>
                  <a:schemeClr val="bg1"/>
                </a:solidFill>
              </a:defRPr>
            </a:lvl2pPr>
            <a:lvl3pPr marL="628650" indent="-280988">
              <a:lnSpc>
                <a:spcPct val="110000"/>
              </a:lnSpc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</a:defRPr>
            </a:lvl3pPr>
            <a:lvl4pPr marL="920750" indent="-233363">
              <a:lnSpc>
                <a:spcPct val="110000"/>
              </a:lnSpc>
              <a:buFont typeface="Arial" panose="020B0604020202020204" pitchFamily="34" charset="0"/>
              <a:buChar char="•"/>
              <a:defRPr sz="2000" b="1">
                <a:solidFill>
                  <a:schemeClr val="bg1"/>
                </a:solidFill>
              </a:defRPr>
            </a:lvl4pPr>
            <a:lvl5pPr marL="1377950" indent="-457200">
              <a:lnSpc>
                <a:spcPct val="11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8BBF703-53D6-0B4A-9C09-3F32B97C3218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8915400" y="1600200"/>
            <a:ext cx="2557876" cy="453888"/>
          </a:xfrm>
        </p:spPr>
        <p:txBody>
          <a:bodyPr/>
          <a:lstStyle>
            <a:lvl1pPr>
              <a:lnSpc>
                <a:spcPct val="110000"/>
              </a:lnSpc>
              <a:defRPr sz="2000" b="1">
                <a:solidFill>
                  <a:schemeClr val="accent2"/>
                </a:solidFill>
                <a:latin typeface="+mn-lt"/>
              </a:defRPr>
            </a:lvl1pPr>
            <a:lvl2pPr>
              <a:lnSpc>
                <a:spcPct val="114000"/>
              </a:lnSpc>
              <a:defRPr sz="1600"/>
            </a:lvl2pPr>
            <a:lvl3pPr>
              <a:lnSpc>
                <a:spcPct val="114000"/>
              </a:lnSpc>
              <a:defRPr sz="1400"/>
            </a:lvl3pPr>
            <a:lvl4pPr>
              <a:lnSpc>
                <a:spcPct val="114000"/>
              </a:lnSpc>
              <a:defRPr sz="1400"/>
            </a:lvl4pPr>
            <a:lvl5pPr>
              <a:lnSpc>
                <a:spcPct val="114000"/>
              </a:lnSpc>
              <a:defRPr sz="1400"/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41794F8-3551-B348-A439-E14CD5D02352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8915400" y="2275840"/>
            <a:ext cx="2557876" cy="3759835"/>
          </a:xfrm>
        </p:spPr>
        <p:txBody>
          <a:bodyPr/>
          <a:lstStyle>
            <a:lvl1pPr>
              <a:lnSpc>
                <a:spcPct val="114000"/>
              </a:lnSpc>
              <a:defRPr sz="1300"/>
            </a:lvl1pPr>
            <a:lvl2pPr>
              <a:lnSpc>
                <a:spcPct val="110000"/>
              </a:lnSpc>
              <a:defRPr sz="2400" b="1">
                <a:solidFill>
                  <a:schemeClr val="bg1"/>
                </a:solidFill>
              </a:defRPr>
            </a:lvl2pPr>
            <a:lvl3pPr marL="628650" indent="-280988">
              <a:lnSpc>
                <a:spcPct val="110000"/>
              </a:lnSpc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</a:defRPr>
            </a:lvl3pPr>
            <a:lvl4pPr marL="920750" indent="-233363">
              <a:lnSpc>
                <a:spcPct val="110000"/>
              </a:lnSpc>
              <a:buFont typeface="Arial" panose="020B0604020202020204" pitchFamily="34" charset="0"/>
              <a:buChar char="•"/>
              <a:defRPr sz="2000" b="1">
                <a:solidFill>
                  <a:schemeClr val="bg1"/>
                </a:solidFill>
              </a:defRPr>
            </a:lvl4pPr>
            <a:lvl5pPr marL="1377950" indent="-457200">
              <a:lnSpc>
                <a:spcPct val="11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1E591E26-CF5F-B2AF-0CA1-9AF5E6E9AD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911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A24567-35BB-F34C-BE28-2F27CD24E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4" y="457200"/>
            <a:ext cx="8507412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894BC-F12D-D64A-B25C-00D4DE20F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3863" y="1600199"/>
            <a:ext cx="8507412" cy="44354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E3F34-D11C-3540-B14F-649A3DCD4A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2606" y="6362700"/>
            <a:ext cx="5173394" cy="4953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PowerPoint template guidelines and examples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719F2-77FF-6F4D-8225-B37BCFBB29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31275" y="6362700"/>
            <a:ext cx="2833688" cy="495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0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  <p:sldLayoutId id="2147483887" r:id="rId18"/>
    <p:sldLayoutId id="2147483888" r:id="rId19"/>
    <p:sldLayoutId id="2147483889" r:id="rId20"/>
    <p:sldLayoutId id="2147483890" r:id="rId21"/>
    <p:sldLayoutId id="2147483891" r:id="rId22"/>
    <p:sldLayoutId id="2147483892" r:id="rId23"/>
    <p:sldLayoutId id="2147483893" r:id="rId24"/>
    <p:sldLayoutId id="2147483717" r:id="rId25"/>
    <p:sldLayoutId id="2147483718" r:id="rId26"/>
    <p:sldLayoutId id="2147483689" r:id="rId27"/>
    <p:sldLayoutId id="2147483660" r:id="rId28"/>
    <p:sldLayoutId id="2147483691" r:id="rId29"/>
    <p:sldLayoutId id="2147483683" r:id="rId30"/>
    <p:sldLayoutId id="2147483662" r:id="rId31"/>
    <p:sldLayoutId id="2147483663" r:id="rId32"/>
    <p:sldLayoutId id="2147483684" r:id="rId33"/>
    <p:sldLayoutId id="2147483688" r:id="rId34"/>
    <p:sldLayoutId id="2147483657" r:id="rId35"/>
    <p:sldLayoutId id="2147483687" r:id="rId36"/>
    <p:sldLayoutId id="2147483651" r:id="rId37"/>
    <p:sldLayoutId id="2147483664" r:id="rId38"/>
    <p:sldLayoutId id="2147483665" r:id="rId39"/>
    <p:sldLayoutId id="2147483666" r:id="rId40"/>
    <p:sldLayoutId id="2147483667" r:id="rId41"/>
    <p:sldLayoutId id="2147483668" r:id="rId42"/>
    <p:sldLayoutId id="2147483669" r:id="rId43"/>
    <p:sldLayoutId id="2147483670" r:id="rId44"/>
    <p:sldLayoutId id="2147483671" r:id="rId45"/>
    <p:sldLayoutId id="2147483672" r:id="rId46"/>
    <p:sldLayoutId id="2147483673" r:id="rId47"/>
    <p:sldLayoutId id="2147483674" r:id="rId48"/>
    <p:sldLayoutId id="2147483675" r:id="rId49"/>
    <p:sldLayoutId id="2147483676" r:id="rId50"/>
    <p:sldLayoutId id="2147483677" r:id="rId51"/>
    <p:sldLayoutId id="2147483678" r:id="rId52"/>
    <p:sldLayoutId id="2147483679" r:id="rId53"/>
    <p:sldLayoutId id="2147483680" r:id="rId54"/>
    <p:sldLayoutId id="2147483681" r:id="rId55"/>
    <p:sldLayoutId id="2147483682" r:id="rId56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2800" b="1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tabLst/>
        <a:defRPr sz="2800" b="1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628650" indent="-280988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•"/>
        <a:tabLst/>
        <a:defRPr sz="2800" b="1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920750" indent="-23336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•"/>
        <a:tabLst/>
        <a:defRPr sz="2400" b="1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1377950" indent="-4572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•"/>
        <a:tabLst/>
        <a:defRPr sz="2400" b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orient="horz" pos="2160" userDrawn="1">
          <p15:clr>
            <a:srgbClr val="F26B43"/>
          </p15:clr>
        </p15:guide>
        <p15:guide id="16" pos="3840" userDrawn="1">
          <p15:clr>
            <a:srgbClr val="F26B43"/>
          </p15:clr>
        </p15:guide>
        <p15:guide id="17" orient="horz" pos="288" userDrawn="1">
          <p15:clr>
            <a:srgbClr val="F26B43"/>
          </p15:clr>
        </p15:guide>
        <p15:guide id="18" orient="horz" pos="1008" userDrawn="1">
          <p15:clr>
            <a:srgbClr val="F26B43"/>
          </p15:clr>
        </p15:guide>
        <p15:guide id="19" pos="267" userDrawn="1">
          <p15:clr>
            <a:srgbClr val="F26B43"/>
          </p15:clr>
        </p15:guide>
        <p15:guide id="20" orient="horz" pos="4008" userDrawn="1">
          <p15:clr>
            <a:srgbClr val="F26B43"/>
          </p15:clr>
        </p15:guide>
        <p15:guide id="21" pos="7411" userDrawn="1">
          <p15:clr>
            <a:srgbClr val="F26B43"/>
          </p15:clr>
        </p15:guide>
        <p15:guide id="22" pos="5626" userDrawn="1">
          <p15:clr>
            <a:srgbClr val="F26B43"/>
          </p15:clr>
        </p15:guide>
        <p15:guide id="23" pos="2053" userDrawn="1">
          <p15:clr>
            <a:srgbClr val="F26B43"/>
          </p15:clr>
        </p15:guide>
        <p15:guide id="24" orient="horz" pos="1558" userDrawn="1">
          <p15:clr>
            <a:srgbClr val="F26B43"/>
          </p15:clr>
        </p15:guide>
        <p15:guide id="25" orient="horz" pos="3802" userDrawn="1">
          <p15:clr>
            <a:srgbClr val="F26B43"/>
          </p15:clr>
        </p15:guide>
        <p15:guide id="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openxmlformats.org/officeDocument/2006/relationships/hyperlink" Target="http://www.kofc.org/cor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4" Type="http://schemas.openxmlformats.org/officeDocument/2006/relationships/hyperlink" Target="http://www.kofc.org/forms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ofc.org/cor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ers.brightcove.net/802593642001/y6FLiIa0f_default/index.html?videoId=637517089611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openxmlformats.org/officeDocument/2006/relationships/hyperlink" Target="http://www.kofc.org/form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5" Type="http://schemas.openxmlformats.org/officeDocument/2006/relationships/hyperlink" Target="https://www.kofc.org/en/who-we-are/our-faith/cor-leadership.html" TargetMode="External"/><Relationship Id="rId4" Type="http://schemas.openxmlformats.org/officeDocument/2006/relationships/hyperlink" Target="http://www.kofc.org/form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A2A18-6C50-B317-966B-B14CC9F27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7537" y="2476591"/>
            <a:ext cx="6416040" cy="2555875"/>
          </a:xfrm>
        </p:spPr>
        <p:txBody>
          <a:bodyPr/>
          <a:lstStyle/>
          <a:p>
            <a:r>
              <a:rPr lang="en-US" dirty="0"/>
              <a:t>MS School of </a:t>
            </a:r>
            <a:r>
              <a:rPr lang="en-US" dirty="0" err="1"/>
              <a:t>Columbianism</a:t>
            </a:r>
            <a:r>
              <a:rPr lang="en-US" dirty="0"/>
              <a:t>: </a:t>
            </a:r>
            <a:r>
              <a:rPr lang="en-US" i="1" dirty="0"/>
              <a:t>Cor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C9B3CD-EAB8-49AC-89F5-DEA23FAA9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7537" y="5032466"/>
            <a:ext cx="3924300" cy="1006475"/>
          </a:xfrm>
        </p:spPr>
        <p:txBody>
          <a:bodyPr/>
          <a:lstStyle/>
          <a:p>
            <a:r>
              <a:rPr lang="en-US" sz="4000" dirty="0"/>
              <a:t>July 2025</a:t>
            </a:r>
          </a:p>
        </p:txBody>
      </p:sp>
      <p:pic>
        <p:nvPicPr>
          <p:cNvPr id="4" name="Picture 3" descr="Cor Sacred Heart Icon_RGB-WHT.png">
            <a:extLst>
              <a:ext uri="{FF2B5EF4-FFF2-40B4-BE49-F238E27FC236}">
                <a16:creationId xmlns:a16="http://schemas.microsoft.com/office/drawing/2014/main" id="{BA1761DD-AB95-04DF-274F-A76B518B2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623" y="1168906"/>
            <a:ext cx="3366277" cy="411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93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7329C-E087-973B-3983-74148AA90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2AF40-23D9-D128-E60F-17C3530CE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374" y="1252818"/>
            <a:ext cx="11014762" cy="4351338"/>
          </a:xfrm>
        </p:spPr>
        <p:txBody>
          <a:bodyPr/>
          <a:lstStyle/>
          <a:p>
            <a:pPr marL="566420" lvl="2" indent="-560070">
              <a:defRPr/>
            </a:pPr>
            <a:r>
              <a:rPr lang="en-US" sz="2800" b="0">
                <a:cs typeface="Arial"/>
              </a:rPr>
              <a:t>All State Deputies, State Chaplains, State EFF Directors, and Council EFF Directors will have free access to FORMED</a:t>
            </a:r>
          </a:p>
          <a:p>
            <a:pPr marL="566420" lvl="2" indent="-560070">
              <a:defRPr/>
            </a:pPr>
            <a:r>
              <a:rPr lang="en-US" sz="2800" b="0" u="sng">
                <a:cs typeface="Arial"/>
              </a:rPr>
              <a:t>Supreme will provide login directions for Council EFF Directors once appointed and submitted via the submission form.</a:t>
            </a:r>
          </a:p>
          <a:p>
            <a:pPr marL="566420" lvl="2" indent="-560070">
              <a:defRPr/>
            </a:pPr>
            <a:r>
              <a:rPr lang="en-US" sz="2800" b="0">
                <a:cs typeface="Arial"/>
              </a:rPr>
              <a:t>FORMED’s award-winning content will now be available to support formation in </a:t>
            </a:r>
            <a:r>
              <a:rPr lang="en-US" sz="2800" b="0" i="1">
                <a:cs typeface="Arial"/>
              </a:rPr>
              <a:t>Cor</a:t>
            </a:r>
          </a:p>
          <a:p>
            <a:pPr marL="566420" lvl="2" indent="-560070">
              <a:defRPr/>
            </a:pPr>
            <a:r>
              <a:rPr lang="en-US" sz="2800" b="0">
                <a:cs typeface="Arial"/>
              </a:rPr>
              <a:t>A new KofC Content Page on FORMED features recommended premium content</a:t>
            </a: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US" b="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0562D-C5AF-9FAA-0583-55122455323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62700"/>
            <a:ext cx="5173663" cy="495300"/>
          </a:xfrm>
        </p:spPr>
        <p:txBody>
          <a:bodyPr/>
          <a:lstStyle/>
          <a:p>
            <a:r>
              <a:rPr lang="en-US"/>
              <a:t>PowerPoint template guidelines and examples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BAE532D-94AC-EA4D-AA36-3F865C54F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Knights and FORMED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3402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E7A10-A8AD-967A-4884-4FF5AA739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7390C-D7DC-9532-0E3D-80A52094E7D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62700"/>
            <a:ext cx="5173663" cy="495300"/>
          </a:xfrm>
        </p:spPr>
        <p:txBody>
          <a:bodyPr/>
          <a:lstStyle/>
          <a:p>
            <a:r>
              <a:rPr lang="en-US"/>
              <a:t>PowerPoint template guidelines and examples</a:t>
            </a:r>
          </a:p>
        </p:txBody>
      </p:sp>
      <p:pic>
        <p:nvPicPr>
          <p:cNvPr id="6" name="Picture 5" descr="A screenshot of a video game&#10;&#10;Description automatically generated">
            <a:extLst>
              <a:ext uri="{FF2B5EF4-FFF2-40B4-BE49-F238E27FC236}">
                <a16:creationId xmlns:a16="http://schemas.microsoft.com/office/drawing/2014/main" id="{38D73E0A-F7FD-A73B-7279-EE1D4C7E55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581" y="127000"/>
            <a:ext cx="7274630" cy="660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9732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D20A1-BC61-C971-C26C-634B46970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A88F9-0F9C-B42D-4648-B11E15638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238" y="1252818"/>
            <a:ext cx="11014762" cy="4351338"/>
          </a:xfrm>
        </p:spPr>
        <p:txBody>
          <a:bodyPr/>
          <a:lstStyle/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Ongoing Training and Formation for leaders.</a:t>
            </a:r>
          </a:p>
          <a:p>
            <a:pPr marL="971550" lvl="2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8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New Cor Startup Training Videos</a:t>
            </a:r>
          </a:p>
          <a:p>
            <a:pPr marL="971550" lvl="2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8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New onboarding emails for Council EFF Directors </a:t>
            </a:r>
            <a:r>
              <a:rPr lang="en-US" sz="2800" b="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(when submitted on Council EFF Dir. Form)</a:t>
            </a: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Communication:</a:t>
            </a:r>
          </a:p>
          <a:p>
            <a:pPr marL="971550" lvl="2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800" i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Cor</a:t>
            </a:r>
            <a:r>
              <a:rPr lang="en-US" sz="2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Quarterly Newsletter</a:t>
            </a:r>
            <a:endParaRPr lang="en-US" sz="2800" kern="10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971550" lvl="2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Fraternal Leader Advisory email </a:t>
            </a:r>
          </a:p>
          <a:p>
            <a:pPr marL="342900" lvl="1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www.kofc.org/cor</a:t>
            </a:r>
            <a:r>
              <a:rPr lang="en-US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4BEA6-D372-CD51-549E-ADA3842A6E6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62700"/>
            <a:ext cx="5173663" cy="495300"/>
          </a:xfrm>
        </p:spPr>
        <p:txBody>
          <a:bodyPr/>
          <a:lstStyle/>
          <a:p>
            <a:r>
              <a:rPr lang="en-US"/>
              <a:t>PowerPoint template guidelines and examples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2B6A934-DB5D-228B-D08D-EB045CE48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Supreme Support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2343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F1049-6895-FBD3-C74B-6F73C0898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A7612-288A-BF82-6DDF-FABE1DA33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474" y="1458307"/>
            <a:ext cx="10334933" cy="4351338"/>
          </a:xfrm>
        </p:spPr>
        <p:txBody>
          <a:bodyPr/>
          <a:lstStyle/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Grand Knights</a:t>
            </a:r>
          </a:p>
          <a:p>
            <a:pPr marL="971550" lvl="2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Identify or reappoint your Council EFF Director and submit the Council EFF Director Form – 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www.kofc.org/forms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971550" lvl="2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Please submit even if he is returning and let me know.</a:t>
            </a:r>
          </a:p>
          <a:p>
            <a:pPr marL="971550" lvl="2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Please share my email with your EFF Director – </a:t>
            </a:r>
            <a:r>
              <a:rPr lang="en-US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mak@emac-llc.com</a:t>
            </a: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Attend </a:t>
            </a:r>
            <a:r>
              <a:rPr lang="en-US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Cor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and share your personal testimony!</a:t>
            </a:r>
          </a:p>
          <a:p>
            <a:pPr marL="971550" lvl="2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Most compelling story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15A0D-417E-D64B-776E-8600ED0D88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62700"/>
            <a:ext cx="5173663" cy="495300"/>
          </a:xfrm>
        </p:spPr>
        <p:txBody>
          <a:bodyPr/>
          <a:lstStyle/>
          <a:p>
            <a:r>
              <a:rPr lang="en-US"/>
              <a:t>PowerPoint template guidelines and examples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4D5101C-96E9-7EBC-496F-3C213022A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Action Items: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5669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64B196-5C7C-D177-4DE1-D6533B66F17D}"/>
              </a:ext>
            </a:extLst>
          </p:cNvPr>
          <p:cNvSpPr txBox="1"/>
          <p:nvPr/>
        </p:nvSpPr>
        <p:spPr>
          <a:xfrm>
            <a:off x="0" y="10728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hlinkClick r:id="rId2"/>
              </a:rPr>
              <a:t>www.kofc.org\cor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685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F3483-60B7-B34E-A4E3-6ADFBE8E1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0392E6-7BB6-DEA9-805F-D427D86C3532}"/>
              </a:ext>
            </a:extLst>
          </p:cNvPr>
          <p:cNvSpPr txBox="1"/>
          <p:nvPr/>
        </p:nvSpPr>
        <p:spPr>
          <a:xfrm>
            <a:off x="2988733" y="920621"/>
            <a:ext cx="6096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en-US" sz="3200" dirty="0">
                <a:solidFill>
                  <a:schemeClr val="bg1"/>
                </a:solidFill>
                <a:effectLst/>
                <a:latin typeface="Helvetica Neue"/>
              </a:rPr>
              <a:t>Lord, thank You for Your everlasting love. I don’t deserve to be relentlessly pursued by You, but that doesn’t matter. You choose to love me anyway. That amazes me, and I want to accept it. I want You to transform my life. Please help me to see myself the way You see me: as worthy of being loved by You. In Jesus’ name, Amen.</a:t>
            </a:r>
          </a:p>
        </p:txBody>
      </p:sp>
    </p:spTree>
    <p:extLst>
      <p:ext uri="{BB962C8B-B14F-4D97-AF65-F5344CB8AC3E}">
        <p14:creationId xmlns:p14="http://schemas.microsoft.com/office/powerpoint/2010/main" val="3680196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8BBDA-32CA-54FC-7E6C-4F4AB702A3A4}"/>
              </a:ext>
            </a:extLst>
          </p:cNvPr>
          <p:cNvSpPr txBox="1">
            <a:spLocks/>
          </p:cNvSpPr>
          <p:nvPr/>
        </p:nvSpPr>
        <p:spPr>
          <a:xfrm>
            <a:off x="423864" y="457199"/>
            <a:ext cx="11768136" cy="66378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  <a:latin typeface="Helvetica Neue"/>
              </a:rPr>
              <a:t>Come Holy Spirit,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  <a:latin typeface="Helvetica Neue"/>
              </a:rPr>
              <a:t>fill the hearts of your faithful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  <a:latin typeface="Helvetica Neue"/>
              </a:rPr>
              <a:t>and kindle in us the fire of your love.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  <a:latin typeface="Helvetica Neue"/>
              </a:rPr>
              <a:t>Send forth your Spirit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  <a:latin typeface="Helvetica Neue"/>
              </a:rPr>
              <a:t>and we shall be created.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  <a:latin typeface="Helvetica Neue"/>
              </a:rPr>
              <a:t>And You shall renew the face of the earth.</a:t>
            </a: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  <a:latin typeface="Helvetica Neue"/>
              </a:rPr>
              <a:t>O, God, who by the light of the Holy Spirit,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  <a:latin typeface="Helvetica Neue"/>
              </a:rPr>
              <a:t>did instruct the hearts of the faithful,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  <a:latin typeface="Helvetica Neue"/>
              </a:rPr>
              <a:t>grant that by the same Holy Spirit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  <a:latin typeface="Helvetica Neue"/>
              </a:rPr>
              <a:t>we may be truly wise and ever enjoy His consolations,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  <a:latin typeface="Helvetica Neue"/>
              </a:rPr>
              <a:t>Through Christ Our Lord.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65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2AA34-AF6A-92FB-9FD6-19E1FF87A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863DA-F2C3-3297-8D9E-936CCEA0031B}"/>
              </a:ext>
            </a:extLst>
          </p:cNvPr>
          <p:cNvSpPr txBox="1">
            <a:spLocks/>
          </p:cNvSpPr>
          <p:nvPr/>
        </p:nvSpPr>
        <p:spPr>
          <a:xfrm>
            <a:off x="423864" y="457200"/>
            <a:ext cx="1176813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i="1" dirty="0">
                <a:solidFill>
                  <a:schemeClr val="bg1"/>
                </a:solidFill>
              </a:rPr>
              <a:t>Cor Video - </a:t>
            </a:r>
            <a:r>
              <a:rPr lang="en-US" sz="2400" dirty="0">
                <a:hlinkClick r:id="rId3"/>
              </a:rPr>
              <a:t>Cor Foundations</a:t>
            </a:r>
            <a:endParaRPr lang="en-US" sz="2400" dirty="0">
              <a:solidFill>
                <a:srgbClr val="FFFF00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014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CC22D-B693-913E-8224-801D40132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6D996-1880-F80A-5BE1-6DB804D6A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Mission and Vision of </a:t>
            </a:r>
            <a:r>
              <a:rPr lang="en-US" i="1"/>
              <a:t>Cor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D714B3-8FA7-9087-919B-7E1A03119881}"/>
              </a:ext>
            </a:extLst>
          </p:cNvPr>
          <p:cNvSpPr txBox="1">
            <a:spLocks/>
          </p:cNvSpPr>
          <p:nvPr/>
        </p:nvSpPr>
        <p:spPr>
          <a:xfrm>
            <a:off x="1364777" y="1490098"/>
            <a:ext cx="9744501" cy="44694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tabLst/>
              <a:defRPr sz="2800" b="1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628650" indent="-2809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2800" b="1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920750" indent="-2333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2400" b="1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77950" indent="-4572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2400" b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Mission: </a:t>
            </a:r>
            <a:r>
              <a:rPr lang="en-US" b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To help focus Catholic men on Jesus by building Christ-centered brotherhood through a flexible framework of prayer, formation and fraternity. </a:t>
            </a:r>
            <a:endParaRPr lang="en-US" b="0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  <a:p>
            <a:pPr marR="0">
              <a:lnSpc>
                <a:spcPct val="115000"/>
              </a:lnSpc>
              <a:spcAft>
                <a:spcPts val="800"/>
              </a:spcAft>
            </a:pPr>
            <a:r>
              <a:rPr lang="en-US">
                <a:solidFill>
                  <a:schemeClr val="bg1"/>
                </a:solidFill>
              </a:rPr>
              <a:t>Vision: </a:t>
            </a:r>
            <a:r>
              <a:rPr lang="en-US" b="0" kern="10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To aid in transforming the hearts of men through Christ-centered brotherhood. Rooted in prayer, formation and fraternity, men will be sharpened in faith and virtue as they cultivate authentic friendships with Christ and each other. </a:t>
            </a:r>
          </a:p>
        </p:txBody>
      </p:sp>
    </p:spTree>
    <p:extLst>
      <p:ext uri="{BB962C8B-B14F-4D97-AF65-F5344CB8AC3E}">
        <p14:creationId xmlns:p14="http://schemas.microsoft.com/office/powerpoint/2010/main" val="720514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34DE9-CA2A-49F0-0BAE-5CB7EC119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19ED1-17D3-DC6D-6C02-F050442D0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191" y="1393867"/>
            <a:ext cx="11014762" cy="4351338"/>
          </a:xfrm>
        </p:spPr>
        <p:txBody>
          <a:bodyPr/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Flexible structure of prayer, formation and fraternity</a:t>
            </a: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GK appointed Evangelization and Faith Formation Director (EFF) runs Cor</a:t>
            </a: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Pastoral approval – collaborate alongside other ministries</a:t>
            </a: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Weekly, Bi-Weekly, or Monthly</a:t>
            </a: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60-90 minutes</a:t>
            </a: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Supplemented prayer and formation content from KofC and FORMED</a:t>
            </a: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US" sz="2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D3DA7-AA5B-F0CE-3E49-FD534E2B443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62700"/>
            <a:ext cx="5173663" cy="495300"/>
          </a:xfrm>
        </p:spPr>
        <p:txBody>
          <a:bodyPr/>
          <a:lstStyle/>
          <a:p>
            <a:r>
              <a:rPr lang="en-US"/>
              <a:t>PowerPoint template guidelines and examples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52859AA-B7FD-4ED2-22C0-8EA53C4BF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Cor</a:t>
            </a:r>
            <a:r>
              <a:rPr lang="en-US"/>
              <a:t> Overview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5015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58367-F417-E60C-9F43-2ED3EED85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51B7C-A41D-4A67-4307-FAA59385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191" y="1442851"/>
            <a:ext cx="11014762" cy="4351338"/>
          </a:xfrm>
        </p:spPr>
        <p:txBody>
          <a:bodyPr/>
          <a:lstStyle/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Long Term :</a:t>
            </a:r>
          </a:p>
          <a:p>
            <a:pPr marL="971550" lvl="2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8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Cor in every parish – prayer, formation, and fraternity for every man</a:t>
            </a:r>
            <a:endParaRPr lang="en-US" sz="2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Short Term:</a:t>
            </a:r>
          </a:p>
          <a:p>
            <a:pPr marL="971550" lvl="2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Continue the culture shift through awareness – share the mission</a:t>
            </a:r>
          </a:p>
          <a:p>
            <a:pPr marL="971550" lvl="2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8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Appoint good leaders – Evangelization and Faith Formation (EFF) Directors and team</a:t>
            </a:r>
            <a:endParaRPr lang="en-US" sz="2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263650" lvl="3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www.kofc.org/forms</a:t>
            </a:r>
            <a:r>
              <a:rPr lang="en-US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- Council EFF Dir. Submission Form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49541-5746-ADCB-41C4-9D125BB552C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62700"/>
            <a:ext cx="5173663" cy="495300"/>
          </a:xfrm>
        </p:spPr>
        <p:txBody>
          <a:bodyPr/>
          <a:lstStyle/>
          <a:p>
            <a:r>
              <a:rPr lang="en-US"/>
              <a:t>PowerPoint template guidelines and examples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E7AE355-DC57-1E92-144D-FF6EA0D55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Cor</a:t>
            </a:r>
            <a:r>
              <a:rPr lang="en-US"/>
              <a:t> Success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3059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40EB6-2042-F8E7-D25A-C21AD3A2C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FFBD0-A4DC-AD8F-A9F3-F90CCB670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584" y="1567543"/>
            <a:ext cx="11245416" cy="4351338"/>
          </a:xfrm>
        </p:spPr>
        <p:txBody>
          <a:bodyPr/>
          <a:lstStyle/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State EFF Director</a:t>
            </a:r>
            <a:r>
              <a:rPr lang="en-US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US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Mak Kersanac\mak@emac-llc.com\228-216-2442</a:t>
            </a:r>
            <a:r>
              <a:rPr lang="en-US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Clergy Support</a:t>
            </a:r>
          </a:p>
          <a:p>
            <a:pPr marL="971550" lvl="2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State Chaplain (</a:t>
            </a:r>
            <a:r>
              <a:rPr lang="en-US" sz="2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Fr. Mike Austin</a:t>
            </a:r>
            <a:r>
              <a:rPr lang="en-US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971550" lvl="2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Pastors and Council Chaplains </a:t>
            </a:r>
            <a:r>
              <a:rPr lang="en-US" sz="2800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</a:t>
            </a:r>
            <a:r>
              <a:rPr lang="en-US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Their endorsement is key</a:t>
            </a: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Council EFF Director (GK appointed)</a:t>
            </a:r>
          </a:p>
          <a:p>
            <a:pPr marL="971550" lvl="2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www.kofc.org/forms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- Council EFF Dir. Submission Form</a:t>
            </a:r>
          </a:p>
          <a:p>
            <a:pPr marL="971550" lvl="2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https://www.kofc.org/en/who-we-are/our-faith/cor-leadership.html</a:t>
            </a: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971550" lvl="2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1907B-23B9-8B93-6664-11C3AEF5053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62700"/>
            <a:ext cx="5173663" cy="495300"/>
          </a:xfrm>
        </p:spPr>
        <p:txBody>
          <a:bodyPr/>
          <a:lstStyle/>
          <a:p>
            <a:r>
              <a:rPr lang="en-US"/>
              <a:t>PowerPoint template guidelines and examples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95AAC72-4228-3EFE-37EF-33CB3E818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 and Local EFF Structure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2321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6290C5-2E67-696E-FC9D-A942067D1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215F0-88E3-3548-C15E-1764E03BD55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62700"/>
            <a:ext cx="5173663" cy="495300"/>
          </a:xfrm>
        </p:spPr>
        <p:txBody>
          <a:bodyPr/>
          <a:lstStyle/>
          <a:p>
            <a:r>
              <a:rPr lang="en-US"/>
              <a:t>PowerPoint template guidelines and examples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A1B35C6-AEB1-C2E1-7529-B666E459C08D}"/>
              </a:ext>
            </a:extLst>
          </p:cNvPr>
          <p:cNvSpPr txBox="1">
            <a:spLocks/>
          </p:cNvSpPr>
          <p:nvPr/>
        </p:nvSpPr>
        <p:spPr>
          <a:xfrm>
            <a:off x="929640" y="973137"/>
            <a:ext cx="5166360" cy="5389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tabLst/>
              <a:defRPr sz="2800" b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628650" indent="-2809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2400" b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920750" indent="-2333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2400" b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77950" indent="-4572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2400" b="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Everything available on Supplies Online and CIS:</a:t>
            </a:r>
          </a:p>
          <a:p>
            <a:pPr marL="971550" lvl="2" indent="-342900">
              <a:spcAft>
                <a:spcPts val="0"/>
              </a:spcAft>
            </a:pPr>
            <a:r>
              <a:rPr lang="en-US">
                <a:latin typeface="Arial"/>
                <a:cs typeface="Arial"/>
              </a:rPr>
              <a:t>How to pray the Rosary </a:t>
            </a:r>
          </a:p>
          <a:p>
            <a:pPr marL="971550" lvl="2" indent="-342900">
              <a:spcAft>
                <a:spcPts val="0"/>
              </a:spcAft>
            </a:pPr>
            <a:r>
              <a:rPr lang="en-US">
                <a:latin typeface="Arial"/>
                <a:cs typeface="Arial"/>
              </a:rPr>
              <a:t>Men of the Word</a:t>
            </a:r>
            <a:endParaRPr lang="en-US">
              <a:latin typeface="Arial"/>
            </a:endParaRPr>
          </a:p>
          <a:p>
            <a:pPr marL="971550" lvl="2" indent="-342900">
              <a:spcAft>
                <a:spcPts val="0"/>
              </a:spcAft>
            </a:pPr>
            <a:r>
              <a:rPr lang="en-US" err="1">
                <a:latin typeface="Arial"/>
                <a:cs typeface="Arial"/>
              </a:rPr>
              <a:t>Patris</a:t>
            </a:r>
            <a:r>
              <a:rPr lang="en-US">
                <a:latin typeface="Arial"/>
                <a:cs typeface="Arial"/>
              </a:rPr>
              <a:t> Corde </a:t>
            </a:r>
            <a:endParaRPr lang="en-US">
              <a:latin typeface="Arial"/>
            </a:endParaRPr>
          </a:p>
          <a:p>
            <a:pPr marL="971550" lvl="2" indent="-342900">
              <a:spcAft>
                <a:spcPts val="0"/>
              </a:spcAft>
            </a:pPr>
            <a:r>
              <a:rPr lang="en-US">
                <a:latin typeface="Arial"/>
                <a:cs typeface="Arial"/>
              </a:rPr>
              <a:t>Into the Breach </a:t>
            </a:r>
            <a:endParaRPr lang="en-US">
              <a:latin typeface="Arial"/>
            </a:endParaRPr>
          </a:p>
          <a:p>
            <a:pPr marL="971550" lvl="2" indent="-342900">
              <a:spcAft>
                <a:spcPts val="0"/>
              </a:spcAft>
            </a:pPr>
            <a:r>
              <a:rPr lang="en-US">
                <a:latin typeface="Arial"/>
                <a:cs typeface="Arial"/>
              </a:rPr>
              <a:t>Holy Hour </a:t>
            </a:r>
          </a:p>
          <a:p>
            <a:pPr marL="971550" lvl="2" indent="-342900">
              <a:spcAft>
                <a:spcPts val="0"/>
              </a:spcAft>
            </a:pPr>
            <a:r>
              <a:rPr lang="en-US">
                <a:latin typeface="Arial"/>
                <a:cs typeface="Arial"/>
              </a:rPr>
              <a:t>Supreme Chaplain's Monthly Challenge</a:t>
            </a:r>
          </a:p>
          <a:p>
            <a:pPr marL="971550" lvl="2" indent="-342900">
              <a:spcAft>
                <a:spcPts val="0"/>
              </a:spcAft>
            </a:pPr>
            <a:r>
              <a:rPr lang="en-US">
                <a:latin typeface="Arial"/>
                <a:cs typeface="Arial"/>
              </a:rPr>
              <a:t>Booklet and Devotionals </a:t>
            </a:r>
          </a:p>
          <a:p>
            <a:pPr marL="971550" lvl="2" indent="-342900">
              <a:spcAft>
                <a:spcPts val="0"/>
              </a:spcAft>
            </a:pPr>
            <a:r>
              <a:rPr lang="en-US">
                <a:latin typeface="Arial"/>
                <a:cs typeface="Arial"/>
              </a:rPr>
              <a:t>And much more! </a:t>
            </a:r>
          </a:p>
        </p:txBody>
      </p:sp>
      <p:pic>
        <p:nvPicPr>
          <p:cNvPr id="9" name="Content Placeholder 4" descr="A painting of a person&#10;&#10;Description automatically generated">
            <a:extLst>
              <a:ext uri="{FF2B5EF4-FFF2-40B4-BE49-F238E27FC236}">
                <a16:creationId xmlns:a16="http://schemas.microsoft.com/office/drawing/2014/main" id="{E113DEFF-693F-CD76-568A-358F94716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3314" y="1499281"/>
            <a:ext cx="3601589" cy="4637314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7C579315-0D40-B2C0-98A8-673EE641C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38" y="495299"/>
            <a:ext cx="10291762" cy="1143000"/>
          </a:xfrm>
        </p:spPr>
        <p:txBody>
          <a:bodyPr/>
          <a:lstStyle/>
          <a:p>
            <a:r>
              <a:rPr lang="en-US" b="1">
                <a:cs typeface="Arial"/>
              </a:rPr>
              <a:t>Faith Formation and Prayer Content 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76399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4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4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4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4.6"/>
</p:tagLst>
</file>

<file path=ppt/theme/theme1.xml><?xml version="1.0" encoding="utf-8"?>
<a:theme xmlns:a="http://schemas.openxmlformats.org/drawingml/2006/main" name="KofC">
  <a:themeElements>
    <a:clrScheme name="Custom 37">
      <a:dk1>
        <a:srgbClr val="3A373A"/>
      </a:dk1>
      <a:lt1>
        <a:srgbClr val="FFFFFF"/>
      </a:lt1>
      <a:dk2>
        <a:srgbClr val="3A383B"/>
      </a:dk2>
      <a:lt2>
        <a:srgbClr val="FFFFFF"/>
      </a:lt2>
      <a:accent1>
        <a:srgbClr val="112866"/>
      </a:accent1>
      <a:accent2>
        <a:srgbClr val="EF3B38"/>
      </a:accent2>
      <a:accent3>
        <a:srgbClr val="F7B718"/>
      </a:accent3>
      <a:accent4>
        <a:srgbClr val="0077D9"/>
      </a:accent4>
      <a:accent5>
        <a:srgbClr val="3A383B"/>
      </a:accent5>
      <a:accent6>
        <a:srgbClr val="979797"/>
      </a:accent6>
      <a:hlink>
        <a:srgbClr val="0077D9"/>
      </a:hlink>
      <a:folHlink>
        <a:srgbClr val="BBBBB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ofC" id="{0FCC53DD-7FBA-4D77-82EB-5B23444FBA82}" vid="{6F360EB2-0EAF-4CC2-B449-2CFCF67915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352CA407D146B8EC7D45C8C390FC" ma:contentTypeVersion="16" ma:contentTypeDescription="Create a new document." ma:contentTypeScope="" ma:versionID="34d337ca2d0654adf4d9de862cb65b14">
  <xsd:schema xmlns:xsd="http://www.w3.org/2001/XMLSchema" xmlns:xs="http://www.w3.org/2001/XMLSchema" xmlns:p="http://schemas.microsoft.com/office/2006/metadata/properties" xmlns:ns2="125fca1e-b687-4bc2-a1c6-59a84a7526d1" xmlns:ns3="04befdc5-3837-4d69-ba95-947ba4e9000c" targetNamespace="http://schemas.microsoft.com/office/2006/metadata/properties" ma:root="true" ma:fieldsID="b189075f9417a31bfab4834bc1e5e5d9" ns2:_="" ns3:_="">
    <xsd:import namespace="125fca1e-b687-4bc2-a1c6-59a84a7526d1"/>
    <xsd:import namespace="04befdc5-3837-4d69-ba95-947ba4e900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5fca1e-b687-4bc2-a1c6-59a84a7526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168c609-2421-4786-bcc2-61a375607d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befdc5-3837-4d69-ba95-947ba4e9000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0daae8e-b1df-48c7-9a5b-de0000b4beea}" ma:internalName="TaxCatchAll" ma:showField="CatchAllData" ma:web="04befdc5-3837-4d69-ba95-947ba4e900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4befdc5-3837-4d69-ba95-947ba4e9000c" xsi:nil="true"/>
    <lcf76f155ced4ddcb4097134ff3c332f xmlns="125fca1e-b687-4bc2-a1c6-59a84a7526d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8C91779-78C1-4239-839D-2F8E16490DDB}">
  <ds:schemaRefs>
    <ds:schemaRef ds:uri="04befdc5-3837-4d69-ba95-947ba4e9000c"/>
    <ds:schemaRef ds:uri="125fca1e-b687-4bc2-a1c6-59a84a7526d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E145083-E81F-4F05-A773-CF798A22D0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F60BC5-5155-43DA-A152-3A4AAE524B5B}">
  <ds:schemaRefs>
    <ds:schemaRef ds:uri="http://schemas.microsoft.com/office/infopath/2007/PartnerControls"/>
    <ds:schemaRef ds:uri="http://purl.org/dc/terms/"/>
    <ds:schemaRef ds:uri="04befdc5-3837-4d69-ba95-947ba4e9000c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125fca1e-b687-4bc2-a1c6-59a84a7526d1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KofC</Template>
  <TotalTime>144</TotalTime>
  <Words>1033</Words>
  <Application>Microsoft Office PowerPoint</Application>
  <PresentationFormat>Widescreen</PresentationFormat>
  <Paragraphs>109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Arial</vt:lpstr>
      <vt:lpstr>Arial Black</vt:lpstr>
      <vt:lpstr>Calibri</vt:lpstr>
      <vt:lpstr>Helvetica Neue</vt:lpstr>
      <vt:lpstr>Symbol</vt:lpstr>
      <vt:lpstr>KofC</vt:lpstr>
      <vt:lpstr>MS School of Columbianism: Cor</vt:lpstr>
      <vt:lpstr>PowerPoint Presentation</vt:lpstr>
      <vt:lpstr>PowerPoint Presentation</vt:lpstr>
      <vt:lpstr>PowerPoint Presentation</vt:lpstr>
      <vt:lpstr>Mission and Vision of Cor</vt:lpstr>
      <vt:lpstr>Cor Overview</vt:lpstr>
      <vt:lpstr>Cor Success </vt:lpstr>
      <vt:lpstr>State and Local EFF Structure</vt:lpstr>
      <vt:lpstr>Faith Formation and Prayer Content </vt:lpstr>
      <vt:lpstr>Knights and FORMED</vt:lpstr>
      <vt:lpstr>PowerPoint Presentation</vt:lpstr>
      <vt:lpstr>Supreme Support</vt:lpstr>
      <vt:lpstr>Action Items:</vt:lpstr>
      <vt:lpstr>PowerPoint Presentation</vt:lpstr>
    </vt:vector>
  </TitlesOfParts>
  <Company>Knights of Columbus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template, guidelines, and examples</dc:title>
  <dc:creator>Veters, Shawn</dc:creator>
  <cp:lastModifiedBy>Mak Kersanac</cp:lastModifiedBy>
  <cp:revision>14</cp:revision>
  <dcterms:created xsi:type="dcterms:W3CDTF">2024-05-15T15:45:38Z</dcterms:created>
  <dcterms:modified xsi:type="dcterms:W3CDTF">2025-07-27T20:36:05Z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0x0101005242352CA407D146B8EC7D45C8C390FC</vt:lpwstr>
  </property>
  <property fmtid="{D5CDD505-2E9C-101B-9397-08002B2CF9AE}" pid="3" name="_dlc_DocIdItemGuid">
    <vt:lpwstr>10558139-0fdc-446d-80cb-edf2dbf310e7</vt:lpwstr>
  </property>
  <property fmtid="{D5CDD505-2E9C-101B-9397-08002B2CF9AE}" pid="4" name="MediaServiceImageTags">
    <vt:lpwstr/>
  </property>
</Properties>
</file>